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65" r:id="rId8"/>
    <p:sldId id="267" r:id="rId9"/>
    <p:sldId id="262" r:id="rId10"/>
    <p:sldId id="259" r:id="rId11"/>
    <p:sldId id="272" r:id="rId12"/>
    <p:sldId id="268" r:id="rId13"/>
    <p:sldId id="263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7C637A-7E8C-4ECF-AD19-9BDCD3DCA65B}" v="89" dt="2025-04-14T00:23:15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302" autoAdjust="0"/>
  </p:normalViewPr>
  <p:slideViewPr>
    <p:cSldViewPr snapToGrid="0">
      <p:cViewPr varScale="1">
        <p:scale>
          <a:sx n="61" d="100"/>
          <a:sy n="61" d="100"/>
        </p:scale>
        <p:origin x="96" y="4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den, Van" userId="1575c898-55dc-4438-80a9-9302a25e866c" providerId="ADAL" clId="{B87C637A-7E8C-4ECF-AD19-9BDCD3DCA65B}"/>
    <pc:docChg chg="custSel delSld modSld">
      <pc:chgData name="Holden, Van" userId="1575c898-55dc-4438-80a9-9302a25e866c" providerId="ADAL" clId="{B87C637A-7E8C-4ECF-AD19-9BDCD3DCA65B}" dt="2025-04-14T00:24:27.772" v="220" actId="47"/>
      <pc:docMkLst>
        <pc:docMk/>
      </pc:docMkLst>
      <pc:sldChg chg="modSp">
        <pc:chgData name="Holden, Van" userId="1575c898-55dc-4438-80a9-9302a25e866c" providerId="ADAL" clId="{B87C637A-7E8C-4ECF-AD19-9BDCD3DCA65B}" dt="2025-04-14T00:16:45.807" v="54" actId="20577"/>
        <pc:sldMkLst>
          <pc:docMk/>
          <pc:sldMk cId="2376758570" sldId="257"/>
        </pc:sldMkLst>
        <pc:graphicFrameChg chg="mod">
          <ac:chgData name="Holden, Van" userId="1575c898-55dc-4438-80a9-9302a25e866c" providerId="ADAL" clId="{B87C637A-7E8C-4ECF-AD19-9BDCD3DCA65B}" dt="2025-04-14T00:16:45.807" v="54" actId="20577"/>
          <ac:graphicFrameMkLst>
            <pc:docMk/>
            <pc:sldMk cId="2376758570" sldId="257"/>
            <ac:graphicFrameMk id="5" creationId="{C6A9A1A2-7CE4-90AC-ACE1-B9144229FAF7}"/>
          </ac:graphicFrameMkLst>
        </pc:graphicFrameChg>
      </pc:sldChg>
      <pc:sldChg chg="modSp mod">
        <pc:chgData name="Holden, Van" userId="1575c898-55dc-4438-80a9-9302a25e866c" providerId="ADAL" clId="{B87C637A-7E8C-4ECF-AD19-9BDCD3DCA65B}" dt="2025-04-14T00:17:04.276" v="69" actId="20577"/>
        <pc:sldMkLst>
          <pc:docMk/>
          <pc:sldMk cId="2886763858" sldId="258"/>
        </pc:sldMkLst>
        <pc:spChg chg="mod">
          <ac:chgData name="Holden, Van" userId="1575c898-55dc-4438-80a9-9302a25e866c" providerId="ADAL" clId="{B87C637A-7E8C-4ECF-AD19-9BDCD3DCA65B}" dt="2025-04-14T00:17:04.276" v="69" actId="20577"/>
          <ac:spMkLst>
            <pc:docMk/>
            <pc:sldMk cId="2886763858" sldId="258"/>
            <ac:spMk id="3" creationId="{A5F80A7A-54C5-481A-BBD0-EB615DCDDB42}"/>
          </ac:spMkLst>
        </pc:spChg>
      </pc:sldChg>
      <pc:sldChg chg="modSp mod">
        <pc:chgData name="Holden, Van" userId="1575c898-55dc-4438-80a9-9302a25e866c" providerId="ADAL" clId="{B87C637A-7E8C-4ECF-AD19-9BDCD3DCA65B}" dt="2025-04-14T00:23:46.530" v="141" actId="6549"/>
        <pc:sldMkLst>
          <pc:docMk/>
          <pc:sldMk cId="3179712156" sldId="259"/>
        </pc:sldMkLst>
        <pc:spChg chg="mod">
          <ac:chgData name="Holden, Van" userId="1575c898-55dc-4438-80a9-9302a25e866c" providerId="ADAL" clId="{B87C637A-7E8C-4ECF-AD19-9BDCD3DCA65B}" dt="2025-04-14T00:23:46.530" v="141" actId="6549"/>
          <ac:spMkLst>
            <pc:docMk/>
            <pc:sldMk cId="3179712156" sldId="259"/>
            <ac:spMk id="7" creationId="{6225B3A3-E757-70E3-55BD-68783DDBC0B5}"/>
          </ac:spMkLst>
        </pc:spChg>
      </pc:sldChg>
      <pc:sldChg chg="del">
        <pc:chgData name="Holden, Van" userId="1575c898-55dc-4438-80a9-9302a25e866c" providerId="ADAL" clId="{B87C637A-7E8C-4ECF-AD19-9BDCD3DCA65B}" dt="2025-04-14T00:20:54.615" v="90" actId="47"/>
        <pc:sldMkLst>
          <pc:docMk/>
          <pc:sldMk cId="3918943888" sldId="260"/>
        </pc:sldMkLst>
      </pc:sldChg>
      <pc:sldChg chg="modSp">
        <pc:chgData name="Holden, Van" userId="1575c898-55dc-4438-80a9-9302a25e866c" providerId="ADAL" clId="{B87C637A-7E8C-4ECF-AD19-9BDCD3DCA65B}" dt="2025-04-14T00:23:04.739" v="128" actId="20577"/>
        <pc:sldMkLst>
          <pc:docMk/>
          <pc:sldMk cId="1072690564" sldId="262"/>
        </pc:sldMkLst>
        <pc:graphicFrameChg chg="mod">
          <ac:chgData name="Holden, Van" userId="1575c898-55dc-4438-80a9-9302a25e866c" providerId="ADAL" clId="{B87C637A-7E8C-4ECF-AD19-9BDCD3DCA65B}" dt="2025-04-14T00:23:04.739" v="128" actId="20577"/>
          <ac:graphicFrameMkLst>
            <pc:docMk/>
            <pc:sldMk cId="1072690564" sldId="262"/>
            <ac:graphicFrameMk id="5" creationId="{2511DECB-8D0D-32CA-7533-B412F017B5D1}"/>
          </ac:graphicFrameMkLst>
        </pc:graphicFrameChg>
      </pc:sldChg>
      <pc:sldChg chg="modSp">
        <pc:chgData name="Holden, Van" userId="1575c898-55dc-4438-80a9-9302a25e866c" providerId="ADAL" clId="{B87C637A-7E8C-4ECF-AD19-9BDCD3DCA65B}" dt="2025-04-14T00:23:15.256" v="137" actId="20577"/>
        <pc:sldMkLst>
          <pc:docMk/>
          <pc:sldMk cId="3473253910" sldId="263"/>
        </pc:sldMkLst>
        <pc:graphicFrameChg chg="mod">
          <ac:chgData name="Holden, Van" userId="1575c898-55dc-4438-80a9-9302a25e866c" providerId="ADAL" clId="{B87C637A-7E8C-4ECF-AD19-9BDCD3DCA65B}" dt="2025-04-14T00:23:15.256" v="137" actId="20577"/>
          <ac:graphicFrameMkLst>
            <pc:docMk/>
            <pc:sldMk cId="3473253910" sldId="263"/>
            <ac:graphicFrameMk id="5" creationId="{79137408-A6BD-5A31-0577-478F423AF092}"/>
          </ac:graphicFrameMkLst>
        </pc:graphicFrameChg>
      </pc:sldChg>
      <pc:sldChg chg="del">
        <pc:chgData name="Holden, Van" userId="1575c898-55dc-4438-80a9-9302a25e866c" providerId="ADAL" clId="{B87C637A-7E8C-4ECF-AD19-9BDCD3DCA65B}" dt="2025-04-14T00:24:27.772" v="220" actId="47"/>
        <pc:sldMkLst>
          <pc:docMk/>
          <pc:sldMk cId="1108798159" sldId="264"/>
        </pc:sldMkLst>
      </pc:sldChg>
      <pc:sldChg chg="addSp delSp modSp mod">
        <pc:chgData name="Holden, Van" userId="1575c898-55dc-4438-80a9-9302a25e866c" providerId="ADAL" clId="{B87C637A-7E8C-4ECF-AD19-9BDCD3DCA65B}" dt="2025-04-14T00:19:32.021" v="79" actId="14100"/>
        <pc:sldMkLst>
          <pc:docMk/>
          <pc:sldMk cId="1170361523" sldId="267"/>
        </pc:sldMkLst>
        <pc:picChg chg="add del mod">
          <ac:chgData name="Holden, Van" userId="1575c898-55dc-4438-80a9-9302a25e866c" providerId="ADAL" clId="{B87C637A-7E8C-4ECF-AD19-9BDCD3DCA65B}" dt="2025-04-14T00:18:38.991" v="73" actId="478"/>
          <ac:picMkLst>
            <pc:docMk/>
            <pc:sldMk cId="1170361523" sldId="267"/>
            <ac:picMk id="6" creationId="{B9643BA1-FE39-E796-1530-A3863387CA32}"/>
          </ac:picMkLst>
        </pc:picChg>
        <pc:picChg chg="add mod">
          <ac:chgData name="Holden, Van" userId="1575c898-55dc-4438-80a9-9302a25e866c" providerId="ADAL" clId="{B87C637A-7E8C-4ECF-AD19-9BDCD3DCA65B}" dt="2025-04-14T00:18:59.245" v="76" actId="14100"/>
          <ac:picMkLst>
            <pc:docMk/>
            <pc:sldMk cId="1170361523" sldId="267"/>
            <ac:picMk id="12" creationId="{09FE5D06-C7EA-5093-FC0D-C2F83B43AA71}"/>
          </ac:picMkLst>
        </pc:picChg>
        <pc:picChg chg="add mod">
          <ac:chgData name="Holden, Van" userId="1575c898-55dc-4438-80a9-9302a25e866c" providerId="ADAL" clId="{B87C637A-7E8C-4ECF-AD19-9BDCD3DCA65B}" dt="2025-04-14T00:19:32.021" v="79" actId="14100"/>
          <ac:picMkLst>
            <pc:docMk/>
            <pc:sldMk cId="1170361523" sldId="267"/>
            <ac:picMk id="15" creationId="{F28C8D3C-DCB6-A17C-1289-B6D301B379EE}"/>
          </ac:picMkLst>
        </pc:picChg>
      </pc:sldChg>
      <pc:sldChg chg="addSp modSp mod">
        <pc:chgData name="Holden, Van" userId="1575c898-55dc-4438-80a9-9302a25e866c" providerId="ADAL" clId="{B87C637A-7E8C-4ECF-AD19-9BDCD3DCA65B}" dt="2025-04-14T00:22:32.877" v="113" actId="14100"/>
        <pc:sldMkLst>
          <pc:docMk/>
          <pc:sldMk cId="1718327921" sldId="268"/>
        </pc:sldMkLst>
        <pc:spChg chg="add mod">
          <ac:chgData name="Holden, Van" userId="1575c898-55dc-4438-80a9-9302a25e866c" providerId="ADAL" clId="{B87C637A-7E8C-4ECF-AD19-9BDCD3DCA65B}" dt="2025-04-14T00:22:02.749" v="108" actId="1076"/>
          <ac:spMkLst>
            <pc:docMk/>
            <pc:sldMk cId="1718327921" sldId="268"/>
            <ac:spMk id="5" creationId="{3CEC31E5-E504-1ED6-BCB5-4F8D418B8772}"/>
          </ac:spMkLst>
        </pc:spChg>
        <pc:picChg chg="add mod">
          <ac:chgData name="Holden, Van" userId="1575c898-55dc-4438-80a9-9302a25e866c" providerId="ADAL" clId="{B87C637A-7E8C-4ECF-AD19-9BDCD3DCA65B}" dt="2025-04-14T00:21:40.158" v="95" actId="14100"/>
          <ac:picMkLst>
            <pc:docMk/>
            <pc:sldMk cId="1718327921" sldId="268"/>
            <ac:picMk id="3" creationId="{82B0A8AF-1D69-7DF2-CFEF-980656C4615F}"/>
          </ac:picMkLst>
        </pc:picChg>
        <pc:picChg chg="add mod">
          <ac:chgData name="Holden, Van" userId="1575c898-55dc-4438-80a9-9302a25e866c" providerId="ADAL" clId="{B87C637A-7E8C-4ECF-AD19-9BDCD3DCA65B}" dt="2025-04-14T00:22:32.877" v="113" actId="14100"/>
          <ac:picMkLst>
            <pc:docMk/>
            <pc:sldMk cId="1718327921" sldId="268"/>
            <ac:picMk id="12" creationId="{1709D004-B1CB-98D1-8B71-254129C87ED7}"/>
          </ac:picMkLst>
        </pc:picChg>
      </pc:sldChg>
      <pc:sldChg chg="modSp mod">
        <pc:chgData name="Holden, Van" userId="1575c898-55dc-4438-80a9-9302a25e866c" providerId="ADAL" clId="{B87C637A-7E8C-4ECF-AD19-9BDCD3DCA65B}" dt="2025-04-14T00:24:25.010" v="219" actId="1076"/>
        <pc:sldMkLst>
          <pc:docMk/>
          <pc:sldMk cId="1449198499" sldId="269"/>
        </pc:sldMkLst>
        <pc:spChg chg="mod">
          <ac:chgData name="Holden, Van" userId="1575c898-55dc-4438-80a9-9302a25e866c" providerId="ADAL" clId="{B87C637A-7E8C-4ECF-AD19-9BDCD3DCA65B}" dt="2025-04-14T00:24:25.010" v="219" actId="1076"/>
          <ac:spMkLst>
            <pc:docMk/>
            <pc:sldMk cId="1449198499" sldId="269"/>
            <ac:spMk id="4" creationId="{7CE5E23F-B71B-B46A-7A17-571462347233}"/>
          </ac:spMkLst>
        </pc:spChg>
      </pc:sldChg>
    </pc:docChg>
  </pc:docChgLst>
  <pc:docChgLst>
    <pc:chgData name="Holden, Van" userId="1575c898-55dc-4438-80a9-9302a25e866c" providerId="ADAL" clId="{6F5C4DF7-9EEE-424E-81A8-221E96F99B83}"/>
    <pc:docChg chg="custSel modSld">
      <pc:chgData name="Holden, Van" userId="1575c898-55dc-4438-80a9-9302a25e866c" providerId="ADAL" clId="{6F5C4DF7-9EEE-424E-81A8-221E96F99B83}" dt="2024-04-29T20:52:31.803" v="58" actId="732"/>
      <pc:docMkLst>
        <pc:docMk/>
      </pc:docMkLst>
      <pc:sldChg chg="modSp mod">
        <pc:chgData name="Holden, Van" userId="1575c898-55dc-4438-80a9-9302a25e866c" providerId="ADAL" clId="{6F5C4DF7-9EEE-424E-81A8-221E96F99B83}" dt="2024-04-29T20:45:36.977" v="20" actId="14100"/>
        <pc:sldMkLst>
          <pc:docMk/>
          <pc:sldMk cId="2376758570" sldId="257"/>
        </pc:sldMkLst>
      </pc:sldChg>
      <pc:sldChg chg="modSp mod">
        <pc:chgData name="Holden, Van" userId="1575c898-55dc-4438-80a9-9302a25e866c" providerId="ADAL" clId="{6F5C4DF7-9EEE-424E-81A8-221E96F99B83}" dt="2024-04-29T20:46:48.719" v="35" actId="6549"/>
        <pc:sldMkLst>
          <pc:docMk/>
          <pc:sldMk cId="2886763858" sldId="258"/>
        </pc:sldMkLst>
      </pc:sldChg>
      <pc:sldChg chg="addSp delSp modSp mod">
        <pc:chgData name="Holden, Van" userId="1575c898-55dc-4438-80a9-9302a25e866c" providerId="ADAL" clId="{6F5C4DF7-9EEE-424E-81A8-221E96F99B83}" dt="2024-04-29T20:50:04.455" v="46" actId="14100"/>
        <pc:sldMkLst>
          <pc:docMk/>
          <pc:sldMk cId="1170361523" sldId="267"/>
        </pc:sldMkLst>
      </pc:sldChg>
      <pc:sldChg chg="addSp delSp modSp mod">
        <pc:chgData name="Holden, Van" userId="1575c898-55dc-4438-80a9-9302a25e866c" providerId="ADAL" clId="{6F5C4DF7-9EEE-424E-81A8-221E96F99B83}" dt="2024-04-29T20:52:31.803" v="58" actId="732"/>
        <pc:sldMkLst>
          <pc:docMk/>
          <pc:sldMk cId="1718327921" sldId="268"/>
        </pc:sldMkLst>
      </pc:sldChg>
    </pc:docChg>
  </pc:docChgLst>
  <pc:docChgLst>
    <pc:chgData name="Holden, Van" userId="1575c898-55dc-4438-80a9-9302a25e866c" providerId="ADAL" clId="{096533B9-F38F-42E6-9CAE-DD9D1DD2C3E1}"/>
    <pc:docChg chg="modSld">
      <pc:chgData name="Holden, Van" userId="1575c898-55dc-4438-80a9-9302a25e866c" providerId="ADAL" clId="{096533B9-F38F-42E6-9CAE-DD9D1DD2C3E1}" dt="2023-04-25T14:41:22.887" v="40" actId="255"/>
      <pc:docMkLst>
        <pc:docMk/>
      </pc:docMkLst>
      <pc:sldChg chg="modSp mod">
        <pc:chgData name="Holden, Van" userId="1575c898-55dc-4438-80a9-9302a25e866c" providerId="ADAL" clId="{096533B9-F38F-42E6-9CAE-DD9D1DD2C3E1}" dt="2023-04-25T14:38:34.357" v="8" actId="207"/>
        <pc:sldMkLst>
          <pc:docMk/>
          <pc:sldMk cId="3179712156" sldId="259"/>
        </pc:sldMkLst>
      </pc:sldChg>
      <pc:sldChg chg="modSp mod">
        <pc:chgData name="Holden, Van" userId="1575c898-55dc-4438-80a9-9302a25e866c" providerId="ADAL" clId="{096533B9-F38F-42E6-9CAE-DD9D1DD2C3E1}" dt="2023-04-25T14:40:07.623" v="30" actId="1076"/>
        <pc:sldMkLst>
          <pc:docMk/>
          <pc:sldMk cId="1449198499" sldId="269"/>
        </pc:sldMkLst>
      </pc:sldChg>
      <pc:sldChg chg="modSp mod modNotesTx">
        <pc:chgData name="Holden, Van" userId="1575c898-55dc-4438-80a9-9302a25e866c" providerId="ADAL" clId="{096533B9-F38F-42E6-9CAE-DD9D1DD2C3E1}" dt="2023-04-25T14:41:22.887" v="40" actId="255"/>
        <pc:sldMkLst>
          <pc:docMk/>
          <pc:sldMk cId="1188070981" sldId="270"/>
        </pc:sldMkLst>
      </pc:sldChg>
    </pc:docChg>
  </pc:docChgLst>
  <pc:docChgLst>
    <pc:chgData name="Holden, Van" userId="1575c898-55dc-4438-80a9-9302a25e866c" providerId="ADAL" clId="{B36B0388-09BE-4C5C-BC67-95227A44748C}"/>
    <pc:docChg chg="custSel addSld delSld modSld">
      <pc:chgData name="Holden, Van" userId="1575c898-55dc-4438-80a9-9302a25e866c" providerId="ADAL" clId="{B36B0388-09BE-4C5C-BC67-95227A44748C}" dt="2023-04-25T14:00:46.821" v="691" actId="20577"/>
      <pc:docMkLst>
        <pc:docMk/>
      </pc:docMkLst>
      <pc:sldChg chg="modSp">
        <pc:chgData name="Holden, Van" userId="1575c898-55dc-4438-80a9-9302a25e866c" providerId="ADAL" clId="{B36B0388-09BE-4C5C-BC67-95227A44748C}" dt="2023-04-25T13:48:35.140" v="572" actId="115"/>
        <pc:sldMkLst>
          <pc:docMk/>
          <pc:sldMk cId="2376758570" sldId="257"/>
        </pc:sldMkLst>
      </pc:sldChg>
      <pc:sldChg chg="modSp mod">
        <pc:chgData name="Holden, Van" userId="1575c898-55dc-4438-80a9-9302a25e866c" providerId="ADAL" clId="{B36B0388-09BE-4C5C-BC67-95227A44748C}" dt="2023-04-25T13:50:24.182" v="575" actId="948"/>
        <pc:sldMkLst>
          <pc:docMk/>
          <pc:sldMk cId="2886763858" sldId="258"/>
        </pc:sldMkLst>
      </pc:sldChg>
      <pc:sldChg chg="addSp delSp modSp mod">
        <pc:chgData name="Holden, Van" userId="1575c898-55dc-4438-80a9-9302a25e866c" providerId="ADAL" clId="{B36B0388-09BE-4C5C-BC67-95227A44748C}" dt="2023-04-25T13:54:08.528" v="617" actId="1076"/>
        <pc:sldMkLst>
          <pc:docMk/>
          <pc:sldMk cId="3179712156" sldId="259"/>
        </pc:sldMkLst>
      </pc:sldChg>
      <pc:sldChg chg="modSp">
        <pc:chgData name="Holden, Van" userId="1575c898-55dc-4438-80a9-9302a25e866c" providerId="ADAL" clId="{B36B0388-09BE-4C5C-BC67-95227A44748C}" dt="2023-04-25T13:55:12.762" v="620" actId="255"/>
        <pc:sldMkLst>
          <pc:docMk/>
          <pc:sldMk cId="3473253910" sldId="263"/>
        </pc:sldMkLst>
      </pc:sldChg>
      <pc:sldChg chg="addSp modSp mod">
        <pc:chgData name="Holden, Van" userId="1575c898-55dc-4438-80a9-9302a25e866c" providerId="ADAL" clId="{B36B0388-09BE-4C5C-BC67-95227A44748C}" dt="2023-04-25T13:52:12.724" v="578" actId="14100"/>
        <pc:sldMkLst>
          <pc:docMk/>
          <pc:sldMk cId="1170361523" sldId="267"/>
        </pc:sldMkLst>
      </pc:sldChg>
      <pc:sldChg chg="addSp delSp modSp mod">
        <pc:chgData name="Holden, Van" userId="1575c898-55dc-4438-80a9-9302a25e866c" providerId="ADAL" clId="{B36B0388-09BE-4C5C-BC67-95227A44748C}" dt="2023-04-25T13:54:31.824" v="619" actId="1440"/>
        <pc:sldMkLst>
          <pc:docMk/>
          <pc:sldMk cId="1718327921" sldId="268"/>
        </pc:sldMkLst>
      </pc:sldChg>
      <pc:sldChg chg="addSp delSp modSp mod">
        <pc:chgData name="Holden, Van" userId="1575c898-55dc-4438-80a9-9302a25e866c" providerId="ADAL" clId="{B36B0388-09BE-4C5C-BC67-95227A44748C}" dt="2023-04-25T14:00:08.344" v="649" actId="207"/>
        <pc:sldMkLst>
          <pc:docMk/>
          <pc:sldMk cId="1449198499" sldId="269"/>
        </pc:sldMkLst>
      </pc:sldChg>
      <pc:sldChg chg="addSp modSp mod setBg">
        <pc:chgData name="Holden, Van" userId="1575c898-55dc-4438-80a9-9302a25e866c" providerId="ADAL" clId="{B36B0388-09BE-4C5C-BC67-95227A44748C}" dt="2023-04-25T13:57:10.738" v="647" actId="14100"/>
        <pc:sldMkLst>
          <pc:docMk/>
          <pc:sldMk cId="1188070981" sldId="270"/>
        </pc:sldMkLst>
      </pc:sldChg>
      <pc:sldChg chg="modNotesTx">
        <pc:chgData name="Holden, Van" userId="1575c898-55dc-4438-80a9-9302a25e866c" providerId="ADAL" clId="{B36B0388-09BE-4C5C-BC67-95227A44748C}" dt="2023-04-25T14:00:46.821" v="691" actId="20577"/>
        <pc:sldMkLst>
          <pc:docMk/>
          <pc:sldMk cId="3724281295" sldId="271"/>
        </pc:sldMkLst>
      </pc:sldChg>
      <pc:sldChg chg="addSp delSp new del mod modClrScheme chgLayout">
        <pc:chgData name="Holden, Van" userId="1575c898-55dc-4438-80a9-9302a25e866c" providerId="ADAL" clId="{B36B0388-09BE-4C5C-BC67-95227A44748C}" dt="2023-04-25T13:32:01.818" v="5" actId="47"/>
        <pc:sldMkLst>
          <pc:docMk/>
          <pc:sldMk cId="426848313" sldId="272"/>
        </pc:sldMkLst>
      </pc:sldChg>
      <pc:sldChg chg="addSp delSp new mod modClrScheme chgLayout">
        <pc:chgData name="Holden, Van" userId="1575c898-55dc-4438-80a9-9302a25e866c" providerId="ADAL" clId="{B36B0388-09BE-4C5C-BC67-95227A44748C}" dt="2023-04-25T13:40:49.727" v="471" actId="22"/>
        <pc:sldMkLst>
          <pc:docMk/>
          <pc:sldMk cId="2936484858" sldId="272"/>
        </pc:sldMkLst>
      </pc:sldChg>
    </pc:docChg>
  </pc:docChgLst>
  <pc:docChgLst>
    <pc:chgData name="Holden, Van" userId="1575c898-55dc-4438-80a9-9302a25e866c" providerId="ADAL" clId="{D81BE881-5338-4E48-BDC6-7963D0D8C93A}"/>
    <pc:docChg chg="custSel modSld">
      <pc:chgData name="Holden, Van" userId="1575c898-55dc-4438-80a9-9302a25e866c" providerId="ADAL" clId="{D81BE881-5338-4E48-BDC6-7963D0D8C93A}" dt="2023-04-25T04:30:40.802" v="641" actId="20577"/>
      <pc:docMkLst>
        <pc:docMk/>
      </pc:docMkLst>
      <pc:sldChg chg="modSp mod">
        <pc:chgData name="Holden, Van" userId="1575c898-55dc-4438-80a9-9302a25e866c" providerId="ADAL" clId="{D81BE881-5338-4E48-BDC6-7963D0D8C93A}" dt="2023-04-25T04:01:28.977" v="107" actId="20577"/>
        <pc:sldMkLst>
          <pc:docMk/>
          <pc:sldMk cId="2258202727" sldId="256"/>
        </pc:sldMkLst>
      </pc:sldChg>
      <pc:sldChg chg="modSp">
        <pc:chgData name="Holden, Van" userId="1575c898-55dc-4438-80a9-9302a25e866c" providerId="ADAL" clId="{D81BE881-5338-4E48-BDC6-7963D0D8C93A}" dt="2023-04-25T04:05:32.427" v="144" actId="20577"/>
        <pc:sldMkLst>
          <pc:docMk/>
          <pc:sldMk cId="2376758570" sldId="257"/>
        </pc:sldMkLst>
      </pc:sldChg>
      <pc:sldChg chg="modSp mod">
        <pc:chgData name="Holden, Van" userId="1575c898-55dc-4438-80a9-9302a25e866c" providerId="ADAL" clId="{D81BE881-5338-4E48-BDC6-7963D0D8C93A}" dt="2023-04-25T04:08:07.280" v="233" actId="14100"/>
        <pc:sldMkLst>
          <pc:docMk/>
          <pc:sldMk cId="2886763858" sldId="258"/>
        </pc:sldMkLst>
      </pc:sldChg>
      <pc:sldChg chg="modSp mod">
        <pc:chgData name="Holden, Van" userId="1575c898-55dc-4438-80a9-9302a25e866c" providerId="ADAL" clId="{D81BE881-5338-4E48-BDC6-7963D0D8C93A}" dt="2023-04-25T04:19:15.260" v="277" actId="1076"/>
        <pc:sldMkLst>
          <pc:docMk/>
          <pc:sldMk cId="3179712156" sldId="259"/>
        </pc:sldMkLst>
      </pc:sldChg>
      <pc:sldChg chg="modSp">
        <pc:chgData name="Holden, Van" userId="1575c898-55dc-4438-80a9-9302a25e866c" providerId="ADAL" clId="{D81BE881-5338-4E48-BDC6-7963D0D8C93A}" dt="2023-04-25T04:16:12.452" v="261" actId="255"/>
        <pc:sldMkLst>
          <pc:docMk/>
          <pc:sldMk cId="1072690564" sldId="262"/>
        </pc:sldMkLst>
      </pc:sldChg>
      <pc:sldChg chg="modSp">
        <pc:chgData name="Holden, Van" userId="1575c898-55dc-4438-80a9-9302a25e866c" providerId="ADAL" clId="{D81BE881-5338-4E48-BDC6-7963D0D8C93A}" dt="2023-04-25T04:25:12.271" v="565" actId="255"/>
        <pc:sldMkLst>
          <pc:docMk/>
          <pc:sldMk cId="3473253910" sldId="263"/>
        </pc:sldMkLst>
      </pc:sldChg>
      <pc:sldChg chg="modNotesTx">
        <pc:chgData name="Holden, Van" userId="1575c898-55dc-4438-80a9-9302a25e866c" providerId="ADAL" clId="{D81BE881-5338-4E48-BDC6-7963D0D8C93A}" dt="2023-04-25T04:10:27.726" v="247" actId="20577"/>
        <pc:sldMkLst>
          <pc:docMk/>
          <pc:sldMk cId="3900744907" sldId="265"/>
        </pc:sldMkLst>
      </pc:sldChg>
      <pc:sldChg chg="addSp delSp modSp mod">
        <pc:chgData name="Holden, Van" userId="1575c898-55dc-4438-80a9-9302a25e866c" providerId="ADAL" clId="{D81BE881-5338-4E48-BDC6-7963D0D8C93A}" dt="2023-04-25T04:15:05.741" v="257" actId="1076"/>
        <pc:sldMkLst>
          <pc:docMk/>
          <pc:sldMk cId="1170361523" sldId="267"/>
        </pc:sldMkLst>
      </pc:sldChg>
      <pc:sldChg chg="addSp delSp modSp mod">
        <pc:chgData name="Holden, Van" userId="1575c898-55dc-4438-80a9-9302a25e866c" providerId="ADAL" clId="{D81BE881-5338-4E48-BDC6-7963D0D8C93A}" dt="2023-04-25T04:22:17.789" v="295" actId="732"/>
        <pc:sldMkLst>
          <pc:docMk/>
          <pc:sldMk cId="1718327921" sldId="268"/>
        </pc:sldMkLst>
      </pc:sldChg>
      <pc:sldChg chg="modSp mod">
        <pc:chgData name="Holden, Van" userId="1575c898-55dc-4438-80a9-9302a25e866c" providerId="ADAL" clId="{D81BE881-5338-4E48-BDC6-7963D0D8C93A}" dt="2023-04-25T04:26:00.813" v="586" actId="1076"/>
        <pc:sldMkLst>
          <pc:docMk/>
          <pc:sldMk cId="1449198499" sldId="269"/>
        </pc:sldMkLst>
      </pc:sldChg>
      <pc:sldChg chg="modSp mod">
        <pc:chgData name="Holden, Van" userId="1575c898-55dc-4438-80a9-9302a25e866c" providerId="ADAL" clId="{D81BE881-5338-4E48-BDC6-7963D0D8C93A}" dt="2023-04-25T04:26:12.357" v="591" actId="27636"/>
        <pc:sldMkLst>
          <pc:docMk/>
          <pc:sldMk cId="1188070981" sldId="270"/>
        </pc:sldMkLst>
      </pc:sldChg>
      <pc:sldChg chg="modSp">
        <pc:chgData name="Holden, Van" userId="1575c898-55dc-4438-80a9-9302a25e866c" providerId="ADAL" clId="{D81BE881-5338-4E48-BDC6-7963D0D8C93A}" dt="2023-04-25T04:30:40.802" v="641" actId="20577"/>
        <pc:sldMkLst>
          <pc:docMk/>
          <pc:sldMk cId="3724281295" sldId="2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6E1475-FD2A-4FF6-A95D-EB1622C3A2C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234395-0B0F-49DC-8768-751EF88FC0DE}">
      <dgm:prSet/>
      <dgm:spPr/>
      <dgm:t>
        <a:bodyPr/>
        <a:lstStyle/>
        <a:p>
          <a:r>
            <a:rPr lang="en-US"/>
            <a:t>128 incoming fellows</a:t>
          </a:r>
        </a:p>
      </dgm:t>
    </dgm:pt>
    <dgm:pt modelId="{F9B2DFA9-90C4-4E03-B93C-BD17F4E47E24}" type="parTrans" cxnId="{1E090F8F-D938-4A7E-9B75-66FDB7220760}">
      <dgm:prSet/>
      <dgm:spPr/>
      <dgm:t>
        <a:bodyPr/>
        <a:lstStyle/>
        <a:p>
          <a:endParaRPr lang="en-US"/>
        </a:p>
      </dgm:t>
    </dgm:pt>
    <dgm:pt modelId="{C1A7F87F-FEB2-44E4-9B4C-00CE9A1A8272}" type="sibTrans" cxnId="{1E090F8F-D938-4A7E-9B75-66FDB7220760}">
      <dgm:prSet/>
      <dgm:spPr/>
      <dgm:t>
        <a:bodyPr/>
        <a:lstStyle/>
        <a:p>
          <a:endParaRPr lang="en-US"/>
        </a:p>
      </dgm:t>
    </dgm:pt>
    <dgm:pt modelId="{FB8DE601-5D4D-41CE-A44D-4EC724C286D6}">
      <dgm:prSet/>
      <dgm:spPr/>
      <dgm:t>
        <a:bodyPr/>
        <a:lstStyle/>
        <a:p>
          <a:r>
            <a:rPr lang="en-US"/>
            <a:t>Flow: 2 Tracks</a:t>
          </a:r>
        </a:p>
      </dgm:t>
    </dgm:pt>
    <dgm:pt modelId="{5B93B721-B367-4CCF-BC41-922F43E1AA33}" type="parTrans" cxnId="{26084956-FF63-47CF-A58E-4C522A7F06EC}">
      <dgm:prSet/>
      <dgm:spPr/>
      <dgm:t>
        <a:bodyPr/>
        <a:lstStyle/>
        <a:p>
          <a:endParaRPr lang="en-US"/>
        </a:p>
      </dgm:t>
    </dgm:pt>
    <dgm:pt modelId="{88F0BCF2-873F-49A2-9213-90F03E4E50BE}" type="sibTrans" cxnId="{26084956-FF63-47CF-A58E-4C522A7F06EC}">
      <dgm:prSet/>
      <dgm:spPr/>
      <dgm:t>
        <a:bodyPr/>
        <a:lstStyle/>
        <a:p>
          <a:endParaRPr lang="en-US"/>
        </a:p>
      </dgm:t>
    </dgm:pt>
    <dgm:pt modelId="{460CE316-B7F2-4AFB-AFCB-B46D5504CE58}">
      <dgm:prSet/>
      <dgm:spPr/>
      <dgm:t>
        <a:bodyPr/>
        <a:lstStyle/>
        <a:p>
          <a:r>
            <a:rPr lang="en-US" u="sng" dirty="0"/>
            <a:t>Amberson:</a:t>
          </a:r>
          <a:r>
            <a:rPr lang="en-US" dirty="0"/>
            <a:t> small groups in the morning, hands-on in the afternoon </a:t>
          </a:r>
        </a:p>
      </dgm:t>
    </dgm:pt>
    <dgm:pt modelId="{F3852435-5611-4BDA-94E1-E86CDE617939}" type="parTrans" cxnId="{7DC482ED-1FB2-4ECC-8671-F0C2C3356388}">
      <dgm:prSet/>
      <dgm:spPr/>
      <dgm:t>
        <a:bodyPr/>
        <a:lstStyle/>
        <a:p>
          <a:endParaRPr lang="en-US"/>
        </a:p>
      </dgm:t>
    </dgm:pt>
    <dgm:pt modelId="{3005277C-124E-40BA-B3FB-5F8C7625F824}" type="sibTrans" cxnId="{7DC482ED-1FB2-4ECC-8671-F0C2C3356388}">
      <dgm:prSet/>
      <dgm:spPr/>
      <dgm:t>
        <a:bodyPr/>
        <a:lstStyle/>
        <a:p>
          <a:endParaRPr lang="en-US"/>
        </a:p>
      </dgm:t>
    </dgm:pt>
    <dgm:pt modelId="{1FDCDC1D-A643-4068-9225-20D0A976AFA5}">
      <dgm:prSet/>
      <dgm:spPr/>
      <dgm:t>
        <a:bodyPr/>
        <a:lstStyle/>
        <a:p>
          <a:r>
            <a:rPr lang="en-US" u="sng" dirty="0"/>
            <a:t>Trudeau:</a:t>
          </a:r>
          <a:r>
            <a:rPr lang="en-US" u="none" dirty="0"/>
            <a:t> </a:t>
          </a:r>
          <a:r>
            <a:rPr lang="en-US" dirty="0"/>
            <a:t>hands-on in the morning, small groups in the afternoon</a:t>
          </a:r>
        </a:p>
      </dgm:t>
    </dgm:pt>
    <dgm:pt modelId="{693027AF-F0BF-46BD-97F6-5230B6A206B7}" type="parTrans" cxnId="{0361B756-680A-4341-B2E3-75A767CE4036}">
      <dgm:prSet/>
      <dgm:spPr/>
      <dgm:t>
        <a:bodyPr/>
        <a:lstStyle/>
        <a:p>
          <a:endParaRPr lang="en-US"/>
        </a:p>
      </dgm:t>
    </dgm:pt>
    <dgm:pt modelId="{29F46500-482D-48FB-83CB-74B7A7A77FD3}" type="sibTrans" cxnId="{0361B756-680A-4341-B2E3-75A767CE4036}">
      <dgm:prSet/>
      <dgm:spPr/>
      <dgm:t>
        <a:bodyPr/>
        <a:lstStyle/>
        <a:p>
          <a:endParaRPr lang="en-US"/>
        </a:p>
      </dgm:t>
    </dgm:pt>
    <dgm:pt modelId="{5C8C96B5-BDDB-4D85-9A19-15BAE7FB3EA3}">
      <dgm:prSet/>
      <dgm:spPr/>
      <dgm:t>
        <a:bodyPr/>
        <a:lstStyle/>
        <a:p>
          <a:r>
            <a:rPr lang="en-US"/>
            <a:t>Schedule</a:t>
          </a:r>
        </a:p>
      </dgm:t>
    </dgm:pt>
    <dgm:pt modelId="{77CD1110-3FAC-4DF4-AE1A-39157E922931}" type="parTrans" cxnId="{BCCCDEA5-B5DB-4A1A-8FC3-07F573DD56A3}">
      <dgm:prSet/>
      <dgm:spPr/>
      <dgm:t>
        <a:bodyPr/>
        <a:lstStyle/>
        <a:p>
          <a:endParaRPr lang="en-US"/>
        </a:p>
      </dgm:t>
    </dgm:pt>
    <dgm:pt modelId="{79C5ABEC-A6E5-4EA3-A2BE-CF5E9C445A2E}" type="sibTrans" cxnId="{BCCCDEA5-B5DB-4A1A-8FC3-07F573DD56A3}">
      <dgm:prSet/>
      <dgm:spPr/>
      <dgm:t>
        <a:bodyPr/>
        <a:lstStyle/>
        <a:p>
          <a:endParaRPr lang="en-US"/>
        </a:p>
      </dgm:t>
    </dgm:pt>
    <dgm:pt modelId="{8DB91B10-2A3D-4E1A-9F93-5138B280EF6D}">
      <dgm:prSet/>
      <dgm:spPr/>
      <dgm:t>
        <a:bodyPr/>
        <a:lstStyle/>
        <a:p>
          <a:r>
            <a:rPr lang="en-US" dirty="0"/>
            <a:t>May 7 at 6 PM: RBC Virtual Live Introduction to Bronchoscopy </a:t>
          </a:r>
          <a:r>
            <a:rPr lang="en-US" dirty="0">
              <a:highlight>
                <a:srgbClr val="FFFF00"/>
              </a:highlight>
            </a:rPr>
            <a:t>(let us know if you’re available!) </a:t>
          </a:r>
        </a:p>
      </dgm:t>
    </dgm:pt>
    <dgm:pt modelId="{ED953972-EAE2-4E50-AF2B-1C7DB659F996}" type="parTrans" cxnId="{F3D5FA82-8F38-4343-9DB8-37C75B626030}">
      <dgm:prSet/>
      <dgm:spPr/>
      <dgm:t>
        <a:bodyPr/>
        <a:lstStyle/>
        <a:p>
          <a:endParaRPr lang="en-US"/>
        </a:p>
      </dgm:t>
    </dgm:pt>
    <dgm:pt modelId="{BA7C71F1-CB24-403A-94F3-5F4E5405347F}" type="sibTrans" cxnId="{F3D5FA82-8F38-4343-9DB8-37C75B626030}">
      <dgm:prSet/>
      <dgm:spPr/>
      <dgm:t>
        <a:bodyPr/>
        <a:lstStyle/>
        <a:p>
          <a:endParaRPr lang="en-US"/>
        </a:p>
      </dgm:t>
    </dgm:pt>
    <dgm:pt modelId="{3E9CAEF7-BB90-43E4-9915-6D56476445F8}">
      <dgm:prSet/>
      <dgm:spPr/>
      <dgm:t>
        <a:bodyPr/>
        <a:lstStyle/>
        <a:p>
          <a:r>
            <a:rPr lang="en-US" dirty="0"/>
            <a:t>Fri, May 16: RBC </a:t>
          </a:r>
          <a:r>
            <a:rPr lang="en-US" dirty="0" err="1"/>
            <a:t>Bronch</a:t>
          </a:r>
          <a:r>
            <a:rPr lang="en-US" dirty="0"/>
            <a:t> 101 </a:t>
          </a:r>
          <a:r>
            <a:rPr lang="en-US" b="1" dirty="0"/>
            <a:t>8AM – 5PM</a:t>
          </a:r>
        </a:p>
      </dgm:t>
    </dgm:pt>
    <dgm:pt modelId="{D067A862-2353-417E-AFE5-9F4B74350B2E}" type="parTrans" cxnId="{E2337E2D-99F8-4B64-8D3D-73428FFA2A85}">
      <dgm:prSet/>
      <dgm:spPr/>
      <dgm:t>
        <a:bodyPr/>
        <a:lstStyle/>
        <a:p>
          <a:endParaRPr lang="en-US"/>
        </a:p>
      </dgm:t>
    </dgm:pt>
    <dgm:pt modelId="{114F5413-3B41-4515-A76B-98B793AA8E6C}" type="sibTrans" cxnId="{E2337E2D-99F8-4B64-8D3D-73428FFA2A85}">
      <dgm:prSet/>
      <dgm:spPr/>
      <dgm:t>
        <a:bodyPr/>
        <a:lstStyle/>
        <a:p>
          <a:endParaRPr lang="en-US"/>
        </a:p>
      </dgm:t>
    </dgm:pt>
    <dgm:pt modelId="{7BDD4DBF-9191-41BB-AC9E-C754314E0F20}">
      <dgm:prSet/>
      <dgm:spPr/>
      <dgm:t>
        <a:bodyPr/>
        <a:lstStyle/>
        <a:p>
          <a:r>
            <a:rPr lang="en-US" dirty="0"/>
            <a:t>Sat, May 17: RBC Advanced </a:t>
          </a:r>
          <a:r>
            <a:rPr lang="en-US" dirty="0" err="1"/>
            <a:t>Bronch</a:t>
          </a:r>
          <a:r>
            <a:rPr lang="en-US" dirty="0"/>
            <a:t> </a:t>
          </a:r>
          <a:r>
            <a:rPr lang="en-US" b="1" dirty="0"/>
            <a:t>7AM – 4PM</a:t>
          </a:r>
        </a:p>
      </dgm:t>
    </dgm:pt>
    <dgm:pt modelId="{04A27A7C-86BF-4EEF-9D7D-3B6272F3D1BD}" type="parTrans" cxnId="{67AD3529-0B05-4FD3-B689-D1545175D6EC}">
      <dgm:prSet/>
      <dgm:spPr/>
      <dgm:t>
        <a:bodyPr/>
        <a:lstStyle/>
        <a:p>
          <a:endParaRPr lang="en-US"/>
        </a:p>
      </dgm:t>
    </dgm:pt>
    <dgm:pt modelId="{5520E386-398C-41FE-924B-408BF1506239}" type="sibTrans" cxnId="{67AD3529-0B05-4FD3-B689-D1545175D6EC}">
      <dgm:prSet/>
      <dgm:spPr/>
      <dgm:t>
        <a:bodyPr/>
        <a:lstStyle/>
        <a:p>
          <a:endParaRPr lang="en-US"/>
        </a:p>
      </dgm:t>
    </dgm:pt>
    <dgm:pt modelId="{A571F79A-4FE8-47C5-817E-105468F00C76}" type="pres">
      <dgm:prSet presAssocID="{B56E1475-FD2A-4FF6-A95D-EB1622C3A2C1}" presName="linear" presStyleCnt="0">
        <dgm:presLayoutVars>
          <dgm:animLvl val="lvl"/>
          <dgm:resizeHandles val="exact"/>
        </dgm:presLayoutVars>
      </dgm:prSet>
      <dgm:spPr/>
    </dgm:pt>
    <dgm:pt modelId="{1C2A2841-E8EB-43DC-B236-84643AEA8612}" type="pres">
      <dgm:prSet presAssocID="{A2234395-0B0F-49DC-8768-751EF88FC0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095E46D-524E-4D25-B5AA-EE64431F6CFD}" type="pres">
      <dgm:prSet presAssocID="{C1A7F87F-FEB2-44E4-9B4C-00CE9A1A8272}" presName="spacer" presStyleCnt="0"/>
      <dgm:spPr/>
    </dgm:pt>
    <dgm:pt modelId="{3B799B7A-3D6D-4158-8BCE-A0B1E2D4E81E}" type="pres">
      <dgm:prSet presAssocID="{FB8DE601-5D4D-41CE-A44D-4EC724C286D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A818193-0696-4B92-A923-E1E006D82988}" type="pres">
      <dgm:prSet presAssocID="{FB8DE601-5D4D-41CE-A44D-4EC724C286D6}" presName="childText" presStyleLbl="revTx" presStyleIdx="0" presStyleCnt="2">
        <dgm:presLayoutVars>
          <dgm:bulletEnabled val="1"/>
        </dgm:presLayoutVars>
      </dgm:prSet>
      <dgm:spPr/>
    </dgm:pt>
    <dgm:pt modelId="{6CFDC304-8DD5-4FE9-B9F2-BF93D11BCA48}" type="pres">
      <dgm:prSet presAssocID="{5C8C96B5-BDDB-4D85-9A19-15BAE7FB3EA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686F512-A141-47A9-9F85-6CAFD5CE6070}" type="pres">
      <dgm:prSet presAssocID="{5C8C96B5-BDDB-4D85-9A19-15BAE7FB3EA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F989111-C48C-4FC6-B1A7-2CDBC51CDE6A}" type="presOf" srcId="{3E9CAEF7-BB90-43E4-9915-6D56476445F8}" destId="{0686F512-A141-47A9-9F85-6CAFD5CE6070}" srcOrd="0" destOrd="1" presId="urn:microsoft.com/office/officeart/2005/8/layout/vList2"/>
    <dgm:cxn modelId="{8B036D1C-6386-4017-B5F2-87D456245E92}" type="presOf" srcId="{460CE316-B7F2-4AFB-AFCB-B46D5504CE58}" destId="{BA818193-0696-4B92-A923-E1E006D82988}" srcOrd="0" destOrd="0" presId="urn:microsoft.com/office/officeart/2005/8/layout/vList2"/>
    <dgm:cxn modelId="{746D2E1E-4403-419C-88DC-0BCD3FAD3843}" type="presOf" srcId="{1FDCDC1D-A643-4068-9225-20D0A976AFA5}" destId="{BA818193-0696-4B92-A923-E1E006D82988}" srcOrd="0" destOrd="1" presId="urn:microsoft.com/office/officeart/2005/8/layout/vList2"/>
    <dgm:cxn modelId="{67AD3529-0B05-4FD3-B689-D1545175D6EC}" srcId="{5C8C96B5-BDDB-4D85-9A19-15BAE7FB3EA3}" destId="{7BDD4DBF-9191-41BB-AC9E-C754314E0F20}" srcOrd="2" destOrd="0" parTransId="{04A27A7C-86BF-4EEF-9D7D-3B6272F3D1BD}" sibTransId="{5520E386-398C-41FE-924B-408BF1506239}"/>
    <dgm:cxn modelId="{BD026F29-2401-4B6E-B9DC-80B5330CD484}" type="presOf" srcId="{8DB91B10-2A3D-4E1A-9F93-5138B280EF6D}" destId="{0686F512-A141-47A9-9F85-6CAFD5CE6070}" srcOrd="0" destOrd="0" presId="urn:microsoft.com/office/officeart/2005/8/layout/vList2"/>
    <dgm:cxn modelId="{E2337E2D-99F8-4B64-8D3D-73428FFA2A85}" srcId="{5C8C96B5-BDDB-4D85-9A19-15BAE7FB3EA3}" destId="{3E9CAEF7-BB90-43E4-9915-6D56476445F8}" srcOrd="1" destOrd="0" parTransId="{D067A862-2353-417E-AFE5-9F4B74350B2E}" sibTransId="{114F5413-3B41-4515-A76B-98B793AA8E6C}"/>
    <dgm:cxn modelId="{90D88C3E-BE55-429B-90FF-C0DC9DF5B65B}" type="presOf" srcId="{5C8C96B5-BDDB-4D85-9A19-15BAE7FB3EA3}" destId="{6CFDC304-8DD5-4FE9-B9F2-BF93D11BCA48}" srcOrd="0" destOrd="0" presId="urn:microsoft.com/office/officeart/2005/8/layout/vList2"/>
    <dgm:cxn modelId="{01B6D94B-053D-4A04-A686-4AA80E079563}" type="presOf" srcId="{FB8DE601-5D4D-41CE-A44D-4EC724C286D6}" destId="{3B799B7A-3D6D-4158-8BCE-A0B1E2D4E81E}" srcOrd="0" destOrd="0" presId="urn:microsoft.com/office/officeart/2005/8/layout/vList2"/>
    <dgm:cxn modelId="{26084956-FF63-47CF-A58E-4C522A7F06EC}" srcId="{B56E1475-FD2A-4FF6-A95D-EB1622C3A2C1}" destId="{FB8DE601-5D4D-41CE-A44D-4EC724C286D6}" srcOrd="1" destOrd="0" parTransId="{5B93B721-B367-4CCF-BC41-922F43E1AA33}" sibTransId="{88F0BCF2-873F-49A2-9213-90F03E4E50BE}"/>
    <dgm:cxn modelId="{0361B756-680A-4341-B2E3-75A767CE4036}" srcId="{FB8DE601-5D4D-41CE-A44D-4EC724C286D6}" destId="{1FDCDC1D-A643-4068-9225-20D0A976AFA5}" srcOrd="1" destOrd="0" parTransId="{693027AF-F0BF-46BD-97F6-5230B6A206B7}" sibTransId="{29F46500-482D-48FB-83CB-74B7A7A77FD3}"/>
    <dgm:cxn modelId="{E03B9977-6167-4A24-BECA-02882DBFA665}" type="presOf" srcId="{B56E1475-FD2A-4FF6-A95D-EB1622C3A2C1}" destId="{A571F79A-4FE8-47C5-817E-105468F00C76}" srcOrd="0" destOrd="0" presId="urn:microsoft.com/office/officeart/2005/8/layout/vList2"/>
    <dgm:cxn modelId="{F3D5FA82-8F38-4343-9DB8-37C75B626030}" srcId="{5C8C96B5-BDDB-4D85-9A19-15BAE7FB3EA3}" destId="{8DB91B10-2A3D-4E1A-9F93-5138B280EF6D}" srcOrd="0" destOrd="0" parTransId="{ED953972-EAE2-4E50-AF2B-1C7DB659F996}" sibTransId="{BA7C71F1-CB24-403A-94F3-5F4E5405347F}"/>
    <dgm:cxn modelId="{1E090F8F-D938-4A7E-9B75-66FDB7220760}" srcId="{B56E1475-FD2A-4FF6-A95D-EB1622C3A2C1}" destId="{A2234395-0B0F-49DC-8768-751EF88FC0DE}" srcOrd="0" destOrd="0" parTransId="{F9B2DFA9-90C4-4E03-B93C-BD17F4E47E24}" sibTransId="{C1A7F87F-FEB2-44E4-9B4C-00CE9A1A8272}"/>
    <dgm:cxn modelId="{BCCCDEA5-B5DB-4A1A-8FC3-07F573DD56A3}" srcId="{B56E1475-FD2A-4FF6-A95D-EB1622C3A2C1}" destId="{5C8C96B5-BDDB-4D85-9A19-15BAE7FB3EA3}" srcOrd="2" destOrd="0" parTransId="{77CD1110-3FAC-4DF4-AE1A-39157E922931}" sibTransId="{79C5ABEC-A6E5-4EA3-A2BE-CF5E9C445A2E}"/>
    <dgm:cxn modelId="{97477BB1-9E56-48F9-843E-1F370DC291CF}" type="presOf" srcId="{7BDD4DBF-9191-41BB-AC9E-C754314E0F20}" destId="{0686F512-A141-47A9-9F85-6CAFD5CE6070}" srcOrd="0" destOrd="2" presId="urn:microsoft.com/office/officeart/2005/8/layout/vList2"/>
    <dgm:cxn modelId="{4AD3CDB9-FC5A-45A1-A805-D4AFA15D6BA2}" type="presOf" srcId="{A2234395-0B0F-49DC-8768-751EF88FC0DE}" destId="{1C2A2841-E8EB-43DC-B236-84643AEA8612}" srcOrd="0" destOrd="0" presId="urn:microsoft.com/office/officeart/2005/8/layout/vList2"/>
    <dgm:cxn modelId="{7DC482ED-1FB2-4ECC-8671-F0C2C3356388}" srcId="{FB8DE601-5D4D-41CE-A44D-4EC724C286D6}" destId="{460CE316-B7F2-4AFB-AFCB-B46D5504CE58}" srcOrd="0" destOrd="0" parTransId="{F3852435-5611-4BDA-94E1-E86CDE617939}" sibTransId="{3005277C-124E-40BA-B3FB-5F8C7625F824}"/>
    <dgm:cxn modelId="{4ECA05AB-26DF-47E4-9A1B-6431CD7A05FF}" type="presParOf" srcId="{A571F79A-4FE8-47C5-817E-105468F00C76}" destId="{1C2A2841-E8EB-43DC-B236-84643AEA8612}" srcOrd="0" destOrd="0" presId="urn:microsoft.com/office/officeart/2005/8/layout/vList2"/>
    <dgm:cxn modelId="{95B6637D-375D-4EFA-A713-56BF1D9BCC83}" type="presParOf" srcId="{A571F79A-4FE8-47C5-817E-105468F00C76}" destId="{5095E46D-524E-4D25-B5AA-EE64431F6CFD}" srcOrd="1" destOrd="0" presId="urn:microsoft.com/office/officeart/2005/8/layout/vList2"/>
    <dgm:cxn modelId="{FB7691A2-F5B5-42DA-8518-5EA14182C5AF}" type="presParOf" srcId="{A571F79A-4FE8-47C5-817E-105468F00C76}" destId="{3B799B7A-3D6D-4158-8BCE-A0B1E2D4E81E}" srcOrd="2" destOrd="0" presId="urn:microsoft.com/office/officeart/2005/8/layout/vList2"/>
    <dgm:cxn modelId="{11DE0D2E-ADBF-42C6-B056-3D450E450ABE}" type="presParOf" srcId="{A571F79A-4FE8-47C5-817E-105468F00C76}" destId="{BA818193-0696-4B92-A923-E1E006D82988}" srcOrd="3" destOrd="0" presId="urn:microsoft.com/office/officeart/2005/8/layout/vList2"/>
    <dgm:cxn modelId="{A7B06F19-0C87-4764-8AC4-C4F04F7E2D28}" type="presParOf" srcId="{A571F79A-4FE8-47C5-817E-105468F00C76}" destId="{6CFDC304-8DD5-4FE9-B9F2-BF93D11BCA48}" srcOrd="4" destOrd="0" presId="urn:microsoft.com/office/officeart/2005/8/layout/vList2"/>
    <dgm:cxn modelId="{FD1752B6-B66D-497D-9DC6-F2163199AA64}" type="presParOf" srcId="{A571F79A-4FE8-47C5-817E-105468F00C76}" destId="{0686F512-A141-47A9-9F85-6CAFD5CE607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4383FD-3999-4513-8AFE-5432DBDFFAF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220252B-DF7E-468A-ACF0-22F3BDAF8F94}">
      <dgm:prSet/>
      <dgm:spPr/>
      <dgm:t>
        <a:bodyPr/>
        <a:lstStyle/>
        <a:p>
          <a:r>
            <a:rPr lang="en-US"/>
            <a:t>Best of ATS Lecture Series on Intro to Bronchoscopy https://www.thoracic.org/professionals/clinical-resources/video-lecture-series/bronchoscopy/</a:t>
          </a:r>
        </a:p>
      </dgm:t>
    </dgm:pt>
    <dgm:pt modelId="{F8754466-9AE9-4A05-8274-7366D5628F6C}" type="parTrans" cxnId="{47ABE6DB-2E06-473C-89D2-7A09172603AC}">
      <dgm:prSet/>
      <dgm:spPr/>
      <dgm:t>
        <a:bodyPr/>
        <a:lstStyle/>
        <a:p>
          <a:endParaRPr lang="en-US"/>
        </a:p>
      </dgm:t>
    </dgm:pt>
    <dgm:pt modelId="{55FBB03F-1B4D-4E6E-A007-5B740AF562BD}" type="sibTrans" cxnId="{47ABE6DB-2E06-473C-89D2-7A09172603AC}">
      <dgm:prSet/>
      <dgm:spPr/>
      <dgm:t>
        <a:bodyPr/>
        <a:lstStyle/>
        <a:p>
          <a:endParaRPr lang="en-US"/>
        </a:p>
      </dgm:t>
    </dgm:pt>
    <dgm:pt modelId="{975C83D5-1ACD-4B2C-AB64-63CC52BB1FC9}">
      <dgm:prSet/>
      <dgm:spPr/>
      <dgm:t>
        <a:bodyPr/>
        <a:lstStyle/>
        <a:p>
          <a:r>
            <a:rPr lang="en-US"/>
            <a:t>Bronchoscopy International https://bronchoscopy.org/bronchatlas</a:t>
          </a:r>
        </a:p>
      </dgm:t>
    </dgm:pt>
    <dgm:pt modelId="{C4133896-FD07-4FC6-B59D-69BBBD86BADC}" type="parTrans" cxnId="{0AC82DC1-6764-42D2-AA80-72C90AFE643D}">
      <dgm:prSet/>
      <dgm:spPr/>
      <dgm:t>
        <a:bodyPr/>
        <a:lstStyle/>
        <a:p>
          <a:endParaRPr lang="en-US"/>
        </a:p>
      </dgm:t>
    </dgm:pt>
    <dgm:pt modelId="{1FBAAACF-49F3-4C28-8DEB-55FF82C09788}" type="sibTrans" cxnId="{0AC82DC1-6764-42D2-AA80-72C90AFE643D}">
      <dgm:prSet/>
      <dgm:spPr/>
      <dgm:t>
        <a:bodyPr/>
        <a:lstStyle/>
        <a:p>
          <a:endParaRPr lang="en-US"/>
        </a:p>
      </dgm:t>
    </dgm:pt>
    <dgm:pt modelId="{4DB803AD-641B-4F2B-9B8E-7F3387CFC4C6}">
      <dgm:prSet/>
      <dgm:spPr/>
      <dgm:t>
        <a:bodyPr/>
        <a:lstStyle/>
        <a:p>
          <a:r>
            <a:rPr lang="en-US"/>
            <a:t>Olympus BronchoGuide phone app</a:t>
          </a:r>
        </a:p>
      </dgm:t>
    </dgm:pt>
    <dgm:pt modelId="{D8CC7BC0-0939-4BB1-A2FD-F1F96134F078}" type="parTrans" cxnId="{7F798D49-C847-49B8-9CA0-0F0BFA665D68}">
      <dgm:prSet/>
      <dgm:spPr/>
      <dgm:t>
        <a:bodyPr/>
        <a:lstStyle/>
        <a:p>
          <a:endParaRPr lang="en-US"/>
        </a:p>
      </dgm:t>
    </dgm:pt>
    <dgm:pt modelId="{D37A3C3A-E210-4273-A1CD-6E3320CF86DE}" type="sibTrans" cxnId="{7F798D49-C847-49B8-9CA0-0F0BFA665D68}">
      <dgm:prSet/>
      <dgm:spPr/>
      <dgm:t>
        <a:bodyPr/>
        <a:lstStyle/>
        <a:p>
          <a:endParaRPr lang="en-US"/>
        </a:p>
      </dgm:t>
    </dgm:pt>
    <dgm:pt modelId="{21952049-30B5-400D-9B2B-3FC842A3BE9D}">
      <dgm:prSet/>
      <dgm:spPr/>
      <dgm:t>
        <a:bodyPr/>
        <a:lstStyle/>
        <a:p>
          <a:r>
            <a:rPr lang="en-US"/>
            <a:t>Atlas of Flexible Bronchoscopy by Pallav Shah</a:t>
          </a:r>
        </a:p>
      </dgm:t>
    </dgm:pt>
    <dgm:pt modelId="{CF6BBA35-D331-4BDD-BFAC-25EACAB43CB6}" type="parTrans" cxnId="{211E927B-0200-4D60-B0DA-1EDE56B0F40D}">
      <dgm:prSet/>
      <dgm:spPr/>
      <dgm:t>
        <a:bodyPr/>
        <a:lstStyle/>
        <a:p>
          <a:endParaRPr lang="en-US"/>
        </a:p>
      </dgm:t>
    </dgm:pt>
    <dgm:pt modelId="{C3BB45B4-0EDB-411A-91F3-35029472D723}" type="sibTrans" cxnId="{211E927B-0200-4D60-B0DA-1EDE56B0F40D}">
      <dgm:prSet/>
      <dgm:spPr/>
      <dgm:t>
        <a:bodyPr/>
        <a:lstStyle/>
        <a:p>
          <a:endParaRPr lang="en-US"/>
        </a:p>
      </dgm:t>
    </dgm:pt>
    <dgm:pt modelId="{D58705A9-FF82-4A43-8E58-07BC028223A2}">
      <dgm:prSet/>
      <dgm:spPr/>
      <dgm:t>
        <a:bodyPr/>
        <a:lstStyle/>
        <a:p>
          <a:r>
            <a:rPr lang="en-US"/>
            <a:t>Wahidi MM, et al. American College of Chest Physicians consensus statement on the use of topical anesthesia, analgesia, and sedation during flexible bronchoscopy in adult patients. Chest 2011. </a:t>
          </a:r>
        </a:p>
      </dgm:t>
    </dgm:pt>
    <dgm:pt modelId="{0F27687C-79F9-42A5-9AA9-CE67E3F6B151}" type="parTrans" cxnId="{4703EF68-BF1B-4938-A957-5A072A69CEF8}">
      <dgm:prSet/>
      <dgm:spPr/>
      <dgm:t>
        <a:bodyPr/>
        <a:lstStyle/>
        <a:p>
          <a:endParaRPr lang="en-US"/>
        </a:p>
      </dgm:t>
    </dgm:pt>
    <dgm:pt modelId="{E200D759-4F78-4EDA-A840-B623EFF6C869}" type="sibTrans" cxnId="{4703EF68-BF1B-4938-A957-5A072A69CEF8}">
      <dgm:prSet/>
      <dgm:spPr/>
      <dgm:t>
        <a:bodyPr/>
        <a:lstStyle/>
        <a:p>
          <a:endParaRPr lang="en-US"/>
        </a:p>
      </dgm:t>
    </dgm:pt>
    <dgm:pt modelId="{F62FF391-2E10-430B-966F-8931650E24CD}" type="pres">
      <dgm:prSet presAssocID="{664383FD-3999-4513-8AFE-5432DBDFFAF2}" presName="linear" presStyleCnt="0">
        <dgm:presLayoutVars>
          <dgm:animLvl val="lvl"/>
          <dgm:resizeHandles val="exact"/>
        </dgm:presLayoutVars>
      </dgm:prSet>
      <dgm:spPr/>
    </dgm:pt>
    <dgm:pt modelId="{8224ED3D-BCFA-4390-8A41-1B13FD875D1D}" type="pres">
      <dgm:prSet presAssocID="{4220252B-DF7E-468A-ACF0-22F3BDAF8F9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B860E47-4D36-4300-9DD2-B6D37DDA8E42}" type="pres">
      <dgm:prSet presAssocID="{55FBB03F-1B4D-4E6E-A007-5B740AF562BD}" presName="spacer" presStyleCnt="0"/>
      <dgm:spPr/>
    </dgm:pt>
    <dgm:pt modelId="{BE309E97-90CA-4369-866A-0699DE5A990D}" type="pres">
      <dgm:prSet presAssocID="{975C83D5-1ACD-4B2C-AB64-63CC52BB1FC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8348D0A-FE53-4899-8056-8FA9450370B8}" type="pres">
      <dgm:prSet presAssocID="{1FBAAACF-49F3-4C28-8DEB-55FF82C09788}" presName="spacer" presStyleCnt="0"/>
      <dgm:spPr/>
    </dgm:pt>
    <dgm:pt modelId="{94B00871-31CD-4469-91B0-BAB5A2B64D1D}" type="pres">
      <dgm:prSet presAssocID="{4DB803AD-641B-4F2B-9B8E-7F3387CFC4C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82299F4-6FCD-4582-BCF4-CC216F32453C}" type="pres">
      <dgm:prSet presAssocID="{D37A3C3A-E210-4273-A1CD-6E3320CF86DE}" presName="spacer" presStyleCnt="0"/>
      <dgm:spPr/>
    </dgm:pt>
    <dgm:pt modelId="{339F9254-C20B-44A6-A473-59DBC0A22467}" type="pres">
      <dgm:prSet presAssocID="{21952049-30B5-400D-9B2B-3FC842A3BE9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728A8B4-57D9-427F-83B9-98C3ECAF0C76}" type="pres">
      <dgm:prSet presAssocID="{C3BB45B4-0EDB-411A-91F3-35029472D723}" presName="spacer" presStyleCnt="0"/>
      <dgm:spPr/>
    </dgm:pt>
    <dgm:pt modelId="{BA1B11FB-1638-48AE-A428-044182AEB5DD}" type="pres">
      <dgm:prSet presAssocID="{D58705A9-FF82-4A43-8E58-07BC028223A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703EF68-BF1B-4938-A957-5A072A69CEF8}" srcId="{664383FD-3999-4513-8AFE-5432DBDFFAF2}" destId="{D58705A9-FF82-4A43-8E58-07BC028223A2}" srcOrd="4" destOrd="0" parTransId="{0F27687C-79F9-42A5-9AA9-CE67E3F6B151}" sibTransId="{E200D759-4F78-4EDA-A840-B623EFF6C869}"/>
    <dgm:cxn modelId="{DA557869-41EF-4F84-9739-83C92C9E144F}" type="presOf" srcId="{4DB803AD-641B-4F2B-9B8E-7F3387CFC4C6}" destId="{94B00871-31CD-4469-91B0-BAB5A2B64D1D}" srcOrd="0" destOrd="0" presId="urn:microsoft.com/office/officeart/2005/8/layout/vList2"/>
    <dgm:cxn modelId="{7F798D49-C847-49B8-9CA0-0F0BFA665D68}" srcId="{664383FD-3999-4513-8AFE-5432DBDFFAF2}" destId="{4DB803AD-641B-4F2B-9B8E-7F3387CFC4C6}" srcOrd="2" destOrd="0" parTransId="{D8CC7BC0-0939-4BB1-A2FD-F1F96134F078}" sibTransId="{D37A3C3A-E210-4273-A1CD-6E3320CF86DE}"/>
    <dgm:cxn modelId="{0211D853-F120-4129-BF8E-9418907B0A53}" type="presOf" srcId="{D58705A9-FF82-4A43-8E58-07BC028223A2}" destId="{BA1B11FB-1638-48AE-A428-044182AEB5DD}" srcOrd="0" destOrd="0" presId="urn:microsoft.com/office/officeart/2005/8/layout/vList2"/>
    <dgm:cxn modelId="{211E927B-0200-4D60-B0DA-1EDE56B0F40D}" srcId="{664383FD-3999-4513-8AFE-5432DBDFFAF2}" destId="{21952049-30B5-400D-9B2B-3FC842A3BE9D}" srcOrd="3" destOrd="0" parTransId="{CF6BBA35-D331-4BDD-BFAC-25EACAB43CB6}" sibTransId="{C3BB45B4-0EDB-411A-91F3-35029472D723}"/>
    <dgm:cxn modelId="{BC478B80-4AB0-4816-B0F2-5385F0C46FA1}" type="presOf" srcId="{664383FD-3999-4513-8AFE-5432DBDFFAF2}" destId="{F62FF391-2E10-430B-966F-8931650E24CD}" srcOrd="0" destOrd="0" presId="urn:microsoft.com/office/officeart/2005/8/layout/vList2"/>
    <dgm:cxn modelId="{0AC82DC1-6764-42D2-AA80-72C90AFE643D}" srcId="{664383FD-3999-4513-8AFE-5432DBDFFAF2}" destId="{975C83D5-1ACD-4B2C-AB64-63CC52BB1FC9}" srcOrd="1" destOrd="0" parTransId="{C4133896-FD07-4FC6-B59D-69BBBD86BADC}" sibTransId="{1FBAAACF-49F3-4C28-8DEB-55FF82C09788}"/>
    <dgm:cxn modelId="{47ABE6DB-2E06-473C-89D2-7A09172603AC}" srcId="{664383FD-3999-4513-8AFE-5432DBDFFAF2}" destId="{4220252B-DF7E-468A-ACF0-22F3BDAF8F94}" srcOrd="0" destOrd="0" parTransId="{F8754466-9AE9-4A05-8274-7366D5628F6C}" sibTransId="{55FBB03F-1B4D-4E6E-A007-5B740AF562BD}"/>
    <dgm:cxn modelId="{4E5D92DC-E6C2-4C1A-B8D3-F78ACD18C221}" type="presOf" srcId="{4220252B-DF7E-468A-ACF0-22F3BDAF8F94}" destId="{8224ED3D-BCFA-4390-8A41-1B13FD875D1D}" srcOrd="0" destOrd="0" presId="urn:microsoft.com/office/officeart/2005/8/layout/vList2"/>
    <dgm:cxn modelId="{2D5052DE-0D36-4F1C-9955-C9D591DBF49D}" type="presOf" srcId="{975C83D5-1ACD-4B2C-AB64-63CC52BB1FC9}" destId="{BE309E97-90CA-4369-866A-0699DE5A990D}" srcOrd="0" destOrd="0" presId="urn:microsoft.com/office/officeart/2005/8/layout/vList2"/>
    <dgm:cxn modelId="{C6B079FB-D44F-4EA2-AA15-068903B0BD64}" type="presOf" srcId="{21952049-30B5-400D-9B2B-3FC842A3BE9D}" destId="{339F9254-C20B-44A6-A473-59DBC0A22467}" srcOrd="0" destOrd="0" presId="urn:microsoft.com/office/officeart/2005/8/layout/vList2"/>
    <dgm:cxn modelId="{C5624F46-CC4A-440C-9D95-EF20C299BD93}" type="presParOf" srcId="{F62FF391-2E10-430B-966F-8931650E24CD}" destId="{8224ED3D-BCFA-4390-8A41-1B13FD875D1D}" srcOrd="0" destOrd="0" presId="urn:microsoft.com/office/officeart/2005/8/layout/vList2"/>
    <dgm:cxn modelId="{E6D89856-539E-443C-9431-F9B5BFAEF8B3}" type="presParOf" srcId="{F62FF391-2E10-430B-966F-8931650E24CD}" destId="{5B860E47-4D36-4300-9DD2-B6D37DDA8E42}" srcOrd="1" destOrd="0" presId="urn:microsoft.com/office/officeart/2005/8/layout/vList2"/>
    <dgm:cxn modelId="{EDD847BE-FA03-4DE4-A7E5-9B45128C5FE2}" type="presParOf" srcId="{F62FF391-2E10-430B-966F-8931650E24CD}" destId="{BE309E97-90CA-4369-866A-0699DE5A990D}" srcOrd="2" destOrd="0" presId="urn:microsoft.com/office/officeart/2005/8/layout/vList2"/>
    <dgm:cxn modelId="{8C41CE55-300F-4BAC-9D64-E4CCA7891D3D}" type="presParOf" srcId="{F62FF391-2E10-430B-966F-8931650E24CD}" destId="{78348D0A-FE53-4899-8056-8FA9450370B8}" srcOrd="3" destOrd="0" presId="urn:microsoft.com/office/officeart/2005/8/layout/vList2"/>
    <dgm:cxn modelId="{2572783D-893A-4628-B399-FF0A36616952}" type="presParOf" srcId="{F62FF391-2E10-430B-966F-8931650E24CD}" destId="{94B00871-31CD-4469-91B0-BAB5A2B64D1D}" srcOrd="4" destOrd="0" presId="urn:microsoft.com/office/officeart/2005/8/layout/vList2"/>
    <dgm:cxn modelId="{C86910C1-3772-4C22-A929-ABCDFB6017F2}" type="presParOf" srcId="{F62FF391-2E10-430B-966F-8931650E24CD}" destId="{382299F4-6FCD-4582-BCF4-CC216F32453C}" srcOrd="5" destOrd="0" presId="urn:microsoft.com/office/officeart/2005/8/layout/vList2"/>
    <dgm:cxn modelId="{432AB0CF-6439-4EEB-B910-5D1D7BA58E3F}" type="presParOf" srcId="{F62FF391-2E10-430B-966F-8931650E24CD}" destId="{339F9254-C20B-44A6-A473-59DBC0A22467}" srcOrd="6" destOrd="0" presId="urn:microsoft.com/office/officeart/2005/8/layout/vList2"/>
    <dgm:cxn modelId="{B9D7C912-12E2-4AC6-AD1C-194A6E17D2A3}" type="presParOf" srcId="{F62FF391-2E10-430B-966F-8931650E24CD}" destId="{2728A8B4-57D9-427F-83B9-98C3ECAF0C76}" srcOrd="7" destOrd="0" presId="urn:microsoft.com/office/officeart/2005/8/layout/vList2"/>
    <dgm:cxn modelId="{BBDED293-2A60-41F7-B43D-E26DA1EA587C}" type="presParOf" srcId="{F62FF391-2E10-430B-966F-8931650E24CD}" destId="{BA1B11FB-1638-48AE-A428-044182AEB5D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7700E5-5366-4502-BB5F-2B481F9C477D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6FB1CF-86B0-4BA4-9241-C638D3BBDBF5}">
      <dgm:prSet custT="1"/>
      <dgm:spPr/>
      <dgm:t>
        <a:bodyPr/>
        <a:lstStyle/>
        <a:p>
          <a:r>
            <a:rPr lang="en-US" sz="1800" dirty="0"/>
            <a:t>Identify the components of the flexible bronchoscope. </a:t>
          </a:r>
        </a:p>
      </dgm:t>
    </dgm:pt>
    <dgm:pt modelId="{3B42AF31-6139-4A40-925E-C7793ACC9C78}" type="parTrans" cxnId="{10672CD2-B18C-48F7-9D68-19C7D86E376D}">
      <dgm:prSet/>
      <dgm:spPr/>
      <dgm:t>
        <a:bodyPr/>
        <a:lstStyle/>
        <a:p>
          <a:endParaRPr lang="en-US"/>
        </a:p>
      </dgm:t>
    </dgm:pt>
    <dgm:pt modelId="{0C82EAF5-D96C-4DC5-9A25-043753A7A81A}" type="sibTrans" cxnId="{10672CD2-B18C-48F7-9D68-19C7D86E376D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F9E084A-19C0-4876-ACF2-13A8A27DD2E1}">
      <dgm:prSet custT="1"/>
      <dgm:spPr/>
      <dgm:t>
        <a:bodyPr/>
        <a:lstStyle/>
        <a:p>
          <a:r>
            <a:rPr lang="en-US" sz="1800" dirty="0"/>
            <a:t>Recognize the basics of airway anatomy.</a:t>
          </a:r>
        </a:p>
      </dgm:t>
    </dgm:pt>
    <dgm:pt modelId="{DFCE637B-BF79-405E-BC1E-7C7F70D10396}" type="parTrans" cxnId="{8F2C2AF3-57C7-4BFA-A58C-1DC3E6EFAD62}">
      <dgm:prSet/>
      <dgm:spPr/>
      <dgm:t>
        <a:bodyPr/>
        <a:lstStyle/>
        <a:p>
          <a:endParaRPr lang="en-US"/>
        </a:p>
      </dgm:t>
    </dgm:pt>
    <dgm:pt modelId="{B773C67D-429A-40BA-B00A-0C283C07C4D0}" type="sibTrans" cxnId="{8F2C2AF3-57C7-4BFA-A58C-1DC3E6EFAD6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A8B2DB2-2BCF-4ECF-A76A-1C1C1C4A43E3}">
      <dgm:prSet custT="1"/>
      <dgm:spPr/>
      <dgm:t>
        <a:bodyPr/>
        <a:lstStyle/>
        <a:p>
          <a:r>
            <a:rPr lang="en-US" sz="1800" dirty="0"/>
            <a:t>Describe how to safely manipulate tools in the bronchoscope's working channel.</a:t>
          </a:r>
        </a:p>
      </dgm:t>
    </dgm:pt>
    <dgm:pt modelId="{2D4693D9-4C0A-415F-9D35-245422EC9A14}" type="parTrans" cxnId="{DFC02682-8DDD-4D0F-9046-EF046048D11C}">
      <dgm:prSet/>
      <dgm:spPr/>
      <dgm:t>
        <a:bodyPr/>
        <a:lstStyle/>
        <a:p>
          <a:endParaRPr lang="en-US"/>
        </a:p>
      </dgm:t>
    </dgm:pt>
    <dgm:pt modelId="{D441D015-46BE-4735-9284-649894A9C3F2}" type="sibTrans" cxnId="{DFC02682-8DDD-4D0F-9046-EF046048D11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91209FED-7A28-4B0F-A1AA-A7D468A0A227}">
      <dgm:prSet custT="1"/>
      <dgm:spPr/>
      <dgm:t>
        <a:bodyPr/>
        <a:lstStyle/>
        <a:p>
          <a:r>
            <a:rPr lang="en-US" sz="1800" dirty="0"/>
            <a:t>Describe use of foreign body retrieval devices.</a:t>
          </a:r>
        </a:p>
      </dgm:t>
    </dgm:pt>
    <dgm:pt modelId="{3361B5C2-ED74-46DC-9AB7-E8826DEAC551}" type="parTrans" cxnId="{55DF063A-8E45-4BA3-BE78-27504807CE93}">
      <dgm:prSet/>
      <dgm:spPr/>
      <dgm:t>
        <a:bodyPr/>
        <a:lstStyle/>
        <a:p>
          <a:endParaRPr lang="en-US"/>
        </a:p>
      </dgm:t>
    </dgm:pt>
    <dgm:pt modelId="{38F64B6F-391C-4A9A-B675-CBB1D3D103C8}" type="sibTrans" cxnId="{55DF063A-8E45-4BA3-BE78-27504807CE93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56CBF15-6D32-48A6-8666-1715A437550D}" type="pres">
      <dgm:prSet presAssocID="{677700E5-5366-4502-BB5F-2B481F9C477D}" presName="Name0" presStyleCnt="0">
        <dgm:presLayoutVars>
          <dgm:animLvl val="lvl"/>
          <dgm:resizeHandles val="exact"/>
        </dgm:presLayoutVars>
      </dgm:prSet>
      <dgm:spPr/>
    </dgm:pt>
    <dgm:pt modelId="{916E5041-32CD-43EA-A02B-B9D83F53F2B5}" type="pres">
      <dgm:prSet presAssocID="{9D6FB1CF-86B0-4BA4-9241-C638D3BBDBF5}" presName="compositeNode" presStyleCnt="0">
        <dgm:presLayoutVars>
          <dgm:bulletEnabled val="1"/>
        </dgm:presLayoutVars>
      </dgm:prSet>
      <dgm:spPr/>
    </dgm:pt>
    <dgm:pt modelId="{BCA3B2A4-E73C-4CF8-9202-AB3A01D14E31}" type="pres">
      <dgm:prSet presAssocID="{9D6FB1CF-86B0-4BA4-9241-C638D3BBDBF5}" presName="bgRect" presStyleLbl="bgAccFollowNode1" presStyleIdx="0" presStyleCnt="4"/>
      <dgm:spPr/>
    </dgm:pt>
    <dgm:pt modelId="{0785D13F-E5A5-4505-8FA6-09504BA98D95}" type="pres">
      <dgm:prSet presAssocID="{0C82EAF5-D96C-4DC5-9A25-043753A7A81A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F53BC493-E416-4CEB-8A23-17B98FCD9923}" type="pres">
      <dgm:prSet presAssocID="{9D6FB1CF-86B0-4BA4-9241-C638D3BBDBF5}" presName="bottomLine" presStyleLbl="alignNode1" presStyleIdx="1" presStyleCnt="8">
        <dgm:presLayoutVars/>
      </dgm:prSet>
      <dgm:spPr/>
    </dgm:pt>
    <dgm:pt modelId="{F2D85227-DCA6-4D81-BB1A-FBE09D7D349E}" type="pres">
      <dgm:prSet presAssocID="{9D6FB1CF-86B0-4BA4-9241-C638D3BBDBF5}" presName="nodeText" presStyleLbl="bgAccFollowNode1" presStyleIdx="0" presStyleCnt="4">
        <dgm:presLayoutVars>
          <dgm:bulletEnabled val="1"/>
        </dgm:presLayoutVars>
      </dgm:prSet>
      <dgm:spPr/>
    </dgm:pt>
    <dgm:pt modelId="{2263D5A1-A711-416D-960A-947FBF3832DD}" type="pres">
      <dgm:prSet presAssocID="{0C82EAF5-D96C-4DC5-9A25-043753A7A81A}" presName="sibTrans" presStyleCnt="0"/>
      <dgm:spPr/>
    </dgm:pt>
    <dgm:pt modelId="{58FF12B1-7B1C-4D9A-8155-3C565767F84F}" type="pres">
      <dgm:prSet presAssocID="{3F9E084A-19C0-4876-ACF2-13A8A27DD2E1}" presName="compositeNode" presStyleCnt="0">
        <dgm:presLayoutVars>
          <dgm:bulletEnabled val="1"/>
        </dgm:presLayoutVars>
      </dgm:prSet>
      <dgm:spPr/>
    </dgm:pt>
    <dgm:pt modelId="{762D7DA3-8022-4BAF-A9AE-4B9AE2D37282}" type="pres">
      <dgm:prSet presAssocID="{3F9E084A-19C0-4876-ACF2-13A8A27DD2E1}" presName="bgRect" presStyleLbl="bgAccFollowNode1" presStyleIdx="1" presStyleCnt="4"/>
      <dgm:spPr/>
    </dgm:pt>
    <dgm:pt modelId="{21671D8B-7F2B-444D-BEE1-2E30B5BDBED8}" type="pres">
      <dgm:prSet presAssocID="{B773C67D-429A-40BA-B00A-0C283C07C4D0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76D709D5-F861-4362-BD3E-A49410FD575B}" type="pres">
      <dgm:prSet presAssocID="{3F9E084A-19C0-4876-ACF2-13A8A27DD2E1}" presName="bottomLine" presStyleLbl="alignNode1" presStyleIdx="3" presStyleCnt="8">
        <dgm:presLayoutVars/>
      </dgm:prSet>
      <dgm:spPr/>
    </dgm:pt>
    <dgm:pt modelId="{A88FF51E-4054-4748-8FAF-8A22B0E4ED97}" type="pres">
      <dgm:prSet presAssocID="{3F9E084A-19C0-4876-ACF2-13A8A27DD2E1}" presName="nodeText" presStyleLbl="bgAccFollowNode1" presStyleIdx="1" presStyleCnt="4">
        <dgm:presLayoutVars>
          <dgm:bulletEnabled val="1"/>
        </dgm:presLayoutVars>
      </dgm:prSet>
      <dgm:spPr/>
    </dgm:pt>
    <dgm:pt modelId="{E7ECD53B-4D9B-48BA-BA68-A2799D7F234A}" type="pres">
      <dgm:prSet presAssocID="{B773C67D-429A-40BA-B00A-0C283C07C4D0}" presName="sibTrans" presStyleCnt="0"/>
      <dgm:spPr/>
    </dgm:pt>
    <dgm:pt modelId="{50DB30BB-64CD-4C5C-A10C-94C22A03C457}" type="pres">
      <dgm:prSet presAssocID="{7A8B2DB2-2BCF-4ECF-A76A-1C1C1C4A43E3}" presName="compositeNode" presStyleCnt="0">
        <dgm:presLayoutVars>
          <dgm:bulletEnabled val="1"/>
        </dgm:presLayoutVars>
      </dgm:prSet>
      <dgm:spPr/>
    </dgm:pt>
    <dgm:pt modelId="{6405E476-94C5-4418-A897-EF510926964F}" type="pres">
      <dgm:prSet presAssocID="{7A8B2DB2-2BCF-4ECF-A76A-1C1C1C4A43E3}" presName="bgRect" presStyleLbl="bgAccFollowNode1" presStyleIdx="2" presStyleCnt="4"/>
      <dgm:spPr/>
    </dgm:pt>
    <dgm:pt modelId="{F499272C-2456-44BD-ACAB-2EC291D48E26}" type="pres">
      <dgm:prSet presAssocID="{D441D015-46BE-4735-9284-649894A9C3F2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289B44D6-C469-42A7-8651-043D826FB7DB}" type="pres">
      <dgm:prSet presAssocID="{7A8B2DB2-2BCF-4ECF-A76A-1C1C1C4A43E3}" presName="bottomLine" presStyleLbl="alignNode1" presStyleIdx="5" presStyleCnt="8">
        <dgm:presLayoutVars/>
      </dgm:prSet>
      <dgm:spPr/>
    </dgm:pt>
    <dgm:pt modelId="{0ACB1CD7-34EB-4954-AC72-C4DBC85171DA}" type="pres">
      <dgm:prSet presAssocID="{7A8B2DB2-2BCF-4ECF-A76A-1C1C1C4A43E3}" presName="nodeText" presStyleLbl="bgAccFollowNode1" presStyleIdx="2" presStyleCnt="4">
        <dgm:presLayoutVars>
          <dgm:bulletEnabled val="1"/>
        </dgm:presLayoutVars>
      </dgm:prSet>
      <dgm:spPr/>
    </dgm:pt>
    <dgm:pt modelId="{B2FFE713-A9E0-4B7A-AED8-2B8DF7FE4A03}" type="pres">
      <dgm:prSet presAssocID="{D441D015-46BE-4735-9284-649894A9C3F2}" presName="sibTrans" presStyleCnt="0"/>
      <dgm:spPr/>
    </dgm:pt>
    <dgm:pt modelId="{F648F63F-B986-4863-BD94-066A69717E8C}" type="pres">
      <dgm:prSet presAssocID="{91209FED-7A28-4B0F-A1AA-A7D468A0A227}" presName="compositeNode" presStyleCnt="0">
        <dgm:presLayoutVars>
          <dgm:bulletEnabled val="1"/>
        </dgm:presLayoutVars>
      </dgm:prSet>
      <dgm:spPr/>
    </dgm:pt>
    <dgm:pt modelId="{376F79B4-C3D8-4F74-AB17-F083D0F58700}" type="pres">
      <dgm:prSet presAssocID="{91209FED-7A28-4B0F-A1AA-A7D468A0A227}" presName="bgRect" presStyleLbl="bgAccFollowNode1" presStyleIdx="3" presStyleCnt="4"/>
      <dgm:spPr/>
    </dgm:pt>
    <dgm:pt modelId="{5B55BDEB-CF3B-4CC8-BBF5-F75F3A73AD1D}" type="pres">
      <dgm:prSet presAssocID="{38F64B6F-391C-4A9A-B675-CBB1D3D103C8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9CAEF464-030B-4B52-9306-D11D8B995838}" type="pres">
      <dgm:prSet presAssocID="{91209FED-7A28-4B0F-A1AA-A7D468A0A227}" presName="bottomLine" presStyleLbl="alignNode1" presStyleIdx="7" presStyleCnt="8">
        <dgm:presLayoutVars/>
      </dgm:prSet>
      <dgm:spPr/>
    </dgm:pt>
    <dgm:pt modelId="{CFE43E8F-7A72-420E-928C-13EB7ECACEB9}" type="pres">
      <dgm:prSet presAssocID="{91209FED-7A28-4B0F-A1AA-A7D468A0A227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31AFF20E-6772-4707-AE06-AE2909B09AE6}" type="presOf" srcId="{B773C67D-429A-40BA-B00A-0C283C07C4D0}" destId="{21671D8B-7F2B-444D-BEE1-2E30B5BDBED8}" srcOrd="0" destOrd="0" presId="urn:microsoft.com/office/officeart/2016/7/layout/BasicLinearProcessNumbered"/>
    <dgm:cxn modelId="{BDF98120-FABE-4AD6-B2F4-95CE935274FD}" type="presOf" srcId="{D441D015-46BE-4735-9284-649894A9C3F2}" destId="{F499272C-2456-44BD-ACAB-2EC291D48E26}" srcOrd="0" destOrd="0" presId="urn:microsoft.com/office/officeart/2016/7/layout/BasicLinearProcessNumbered"/>
    <dgm:cxn modelId="{DE3AA22C-951C-4F00-9300-33F3581144F3}" type="presOf" srcId="{38F64B6F-391C-4A9A-B675-CBB1D3D103C8}" destId="{5B55BDEB-CF3B-4CC8-BBF5-F75F3A73AD1D}" srcOrd="0" destOrd="0" presId="urn:microsoft.com/office/officeart/2016/7/layout/BasicLinearProcessNumbered"/>
    <dgm:cxn modelId="{55DF063A-8E45-4BA3-BE78-27504807CE93}" srcId="{677700E5-5366-4502-BB5F-2B481F9C477D}" destId="{91209FED-7A28-4B0F-A1AA-A7D468A0A227}" srcOrd="3" destOrd="0" parTransId="{3361B5C2-ED74-46DC-9AB7-E8826DEAC551}" sibTransId="{38F64B6F-391C-4A9A-B675-CBB1D3D103C8}"/>
    <dgm:cxn modelId="{C0B07D5E-8A4B-44BC-ABC1-8A9282AA5934}" type="presOf" srcId="{91209FED-7A28-4B0F-A1AA-A7D468A0A227}" destId="{CFE43E8F-7A72-420E-928C-13EB7ECACEB9}" srcOrd="1" destOrd="0" presId="urn:microsoft.com/office/officeart/2016/7/layout/BasicLinearProcessNumbered"/>
    <dgm:cxn modelId="{F90FE74B-B78C-49FD-91EA-418CF746A12A}" type="presOf" srcId="{9D6FB1CF-86B0-4BA4-9241-C638D3BBDBF5}" destId="{F2D85227-DCA6-4D81-BB1A-FBE09D7D349E}" srcOrd="1" destOrd="0" presId="urn:microsoft.com/office/officeart/2016/7/layout/BasicLinearProcessNumbered"/>
    <dgm:cxn modelId="{DFC02682-8DDD-4D0F-9046-EF046048D11C}" srcId="{677700E5-5366-4502-BB5F-2B481F9C477D}" destId="{7A8B2DB2-2BCF-4ECF-A76A-1C1C1C4A43E3}" srcOrd="2" destOrd="0" parTransId="{2D4693D9-4C0A-415F-9D35-245422EC9A14}" sibTransId="{D441D015-46BE-4735-9284-649894A9C3F2}"/>
    <dgm:cxn modelId="{CABA8DA3-1545-41C9-BDF2-EE9BE770F857}" type="presOf" srcId="{7A8B2DB2-2BCF-4ECF-A76A-1C1C1C4A43E3}" destId="{6405E476-94C5-4418-A897-EF510926964F}" srcOrd="0" destOrd="0" presId="urn:microsoft.com/office/officeart/2016/7/layout/BasicLinearProcessNumbered"/>
    <dgm:cxn modelId="{BDC79CA4-7FEC-4394-A0CD-055130190511}" type="presOf" srcId="{0C82EAF5-D96C-4DC5-9A25-043753A7A81A}" destId="{0785D13F-E5A5-4505-8FA6-09504BA98D95}" srcOrd="0" destOrd="0" presId="urn:microsoft.com/office/officeart/2016/7/layout/BasicLinearProcessNumbered"/>
    <dgm:cxn modelId="{664EF4A4-1545-43D1-9FF7-C78BD326F8A9}" type="presOf" srcId="{91209FED-7A28-4B0F-A1AA-A7D468A0A227}" destId="{376F79B4-C3D8-4F74-AB17-F083D0F58700}" srcOrd="0" destOrd="0" presId="urn:microsoft.com/office/officeart/2016/7/layout/BasicLinearProcessNumbered"/>
    <dgm:cxn modelId="{5DBE37AD-F40D-4C5B-919F-5E74AA6D8F36}" type="presOf" srcId="{3F9E084A-19C0-4876-ACF2-13A8A27DD2E1}" destId="{A88FF51E-4054-4748-8FAF-8A22B0E4ED97}" srcOrd="1" destOrd="0" presId="urn:microsoft.com/office/officeart/2016/7/layout/BasicLinearProcessNumbered"/>
    <dgm:cxn modelId="{10672CD2-B18C-48F7-9D68-19C7D86E376D}" srcId="{677700E5-5366-4502-BB5F-2B481F9C477D}" destId="{9D6FB1CF-86B0-4BA4-9241-C638D3BBDBF5}" srcOrd="0" destOrd="0" parTransId="{3B42AF31-6139-4A40-925E-C7793ACC9C78}" sibTransId="{0C82EAF5-D96C-4DC5-9A25-043753A7A81A}"/>
    <dgm:cxn modelId="{D66B01D3-1646-433A-B782-92520B872EA3}" type="presOf" srcId="{3F9E084A-19C0-4876-ACF2-13A8A27DD2E1}" destId="{762D7DA3-8022-4BAF-A9AE-4B9AE2D37282}" srcOrd="0" destOrd="0" presId="urn:microsoft.com/office/officeart/2016/7/layout/BasicLinearProcessNumbered"/>
    <dgm:cxn modelId="{982679DE-83CA-4ED3-86AB-7F63A3369ABF}" type="presOf" srcId="{7A8B2DB2-2BCF-4ECF-A76A-1C1C1C4A43E3}" destId="{0ACB1CD7-34EB-4954-AC72-C4DBC85171DA}" srcOrd="1" destOrd="0" presId="urn:microsoft.com/office/officeart/2016/7/layout/BasicLinearProcessNumbered"/>
    <dgm:cxn modelId="{900336E7-669B-425F-9B86-291C6A7EF845}" type="presOf" srcId="{9D6FB1CF-86B0-4BA4-9241-C638D3BBDBF5}" destId="{BCA3B2A4-E73C-4CF8-9202-AB3A01D14E31}" srcOrd="0" destOrd="0" presId="urn:microsoft.com/office/officeart/2016/7/layout/BasicLinearProcessNumbered"/>
    <dgm:cxn modelId="{8F2C2AF3-57C7-4BFA-A58C-1DC3E6EFAD62}" srcId="{677700E5-5366-4502-BB5F-2B481F9C477D}" destId="{3F9E084A-19C0-4876-ACF2-13A8A27DD2E1}" srcOrd="1" destOrd="0" parTransId="{DFCE637B-BF79-405E-BC1E-7C7F70D10396}" sibTransId="{B773C67D-429A-40BA-B00A-0C283C07C4D0}"/>
    <dgm:cxn modelId="{DEC4B8FD-3AEA-4CAB-8BFD-0B1B3A1DC237}" type="presOf" srcId="{677700E5-5366-4502-BB5F-2B481F9C477D}" destId="{956CBF15-6D32-48A6-8666-1715A437550D}" srcOrd="0" destOrd="0" presId="urn:microsoft.com/office/officeart/2016/7/layout/BasicLinearProcessNumbered"/>
    <dgm:cxn modelId="{5CA4CCE6-715F-4EB7-8A40-E5D1086DBA46}" type="presParOf" srcId="{956CBF15-6D32-48A6-8666-1715A437550D}" destId="{916E5041-32CD-43EA-A02B-B9D83F53F2B5}" srcOrd="0" destOrd="0" presId="urn:microsoft.com/office/officeart/2016/7/layout/BasicLinearProcessNumbered"/>
    <dgm:cxn modelId="{98662C25-FB87-40E1-A793-8BDFA98CA1C3}" type="presParOf" srcId="{916E5041-32CD-43EA-A02B-B9D83F53F2B5}" destId="{BCA3B2A4-E73C-4CF8-9202-AB3A01D14E31}" srcOrd="0" destOrd="0" presId="urn:microsoft.com/office/officeart/2016/7/layout/BasicLinearProcessNumbered"/>
    <dgm:cxn modelId="{2AAB5F79-2BF9-47A0-BA5D-DF7236773817}" type="presParOf" srcId="{916E5041-32CD-43EA-A02B-B9D83F53F2B5}" destId="{0785D13F-E5A5-4505-8FA6-09504BA98D95}" srcOrd="1" destOrd="0" presId="urn:microsoft.com/office/officeart/2016/7/layout/BasicLinearProcessNumbered"/>
    <dgm:cxn modelId="{520CF5EF-C7AD-4C9C-A6CA-6F67417C734B}" type="presParOf" srcId="{916E5041-32CD-43EA-A02B-B9D83F53F2B5}" destId="{F53BC493-E416-4CEB-8A23-17B98FCD9923}" srcOrd="2" destOrd="0" presId="urn:microsoft.com/office/officeart/2016/7/layout/BasicLinearProcessNumbered"/>
    <dgm:cxn modelId="{FB2687ED-D3BA-4BB8-BC9F-B581D3E43339}" type="presParOf" srcId="{916E5041-32CD-43EA-A02B-B9D83F53F2B5}" destId="{F2D85227-DCA6-4D81-BB1A-FBE09D7D349E}" srcOrd="3" destOrd="0" presId="urn:microsoft.com/office/officeart/2016/7/layout/BasicLinearProcessNumbered"/>
    <dgm:cxn modelId="{65B80102-EB8C-4A0D-9CEC-F917E4C4605E}" type="presParOf" srcId="{956CBF15-6D32-48A6-8666-1715A437550D}" destId="{2263D5A1-A711-416D-960A-947FBF3832DD}" srcOrd="1" destOrd="0" presId="urn:microsoft.com/office/officeart/2016/7/layout/BasicLinearProcessNumbered"/>
    <dgm:cxn modelId="{C01243EC-6B7A-4D40-B21C-802C0FA53862}" type="presParOf" srcId="{956CBF15-6D32-48A6-8666-1715A437550D}" destId="{58FF12B1-7B1C-4D9A-8155-3C565767F84F}" srcOrd="2" destOrd="0" presId="urn:microsoft.com/office/officeart/2016/7/layout/BasicLinearProcessNumbered"/>
    <dgm:cxn modelId="{6061A2AC-2F69-4A51-89CC-CE47A37C581E}" type="presParOf" srcId="{58FF12B1-7B1C-4D9A-8155-3C565767F84F}" destId="{762D7DA3-8022-4BAF-A9AE-4B9AE2D37282}" srcOrd="0" destOrd="0" presId="urn:microsoft.com/office/officeart/2016/7/layout/BasicLinearProcessNumbered"/>
    <dgm:cxn modelId="{6CCF353E-C605-402B-9174-7CA718042FD1}" type="presParOf" srcId="{58FF12B1-7B1C-4D9A-8155-3C565767F84F}" destId="{21671D8B-7F2B-444D-BEE1-2E30B5BDBED8}" srcOrd="1" destOrd="0" presId="urn:microsoft.com/office/officeart/2016/7/layout/BasicLinearProcessNumbered"/>
    <dgm:cxn modelId="{FD3E50A9-421D-40FF-A53C-F29174284BB5}" type="presParOf" srcId="{58FF12B1-7B1C-4D9A-8155-3C565767F84F}" destId="{76D709D5-F861-4362-BD3E-A49410FD575B}" srcOrd="2" destOrd="0" presId="urn:microsoft.com/office/officeart/2016/7/layout/BasicLinearProcessNumbered"/>
    <dgm:cxn modelId="{2D75724A-ADC2-4F55-8676-34FDF2C6BF24}" type="presParOf" srcId="{58FF12B1-7B1C-4D9A-8155-3C565767F84F}" destId="{A88FF51E-4054-4748-8FAF-8A22B0E4ED97}" srcOrd="3" destOrd="0" presId="urn:microsoft.com/office/officeart/2016/7/layout/BasicLinearProcessNumbered"/>
    <dgm:cxn modelId="{45D939A1-677A-4B32-8BF9-CBFC3AD47C3C}" type="presParOf" srcId="{956CBF15-6D32-48A6-8666-1715A437550D}" destId="{E7ECD53B-4D9B-48BA-BA68-A2799D7F234A}" srcOrd="3" destOrd="0" presId="urn:microsoft.com/office/officeart/2016/7/layout/BasicLinearProcessNumbered"/>
    <dgm:cxn modelId="{AF81A3E6-0B53-410B-8B93-E020DE28DDB5}" type="presParOf" srcId="{956CBF15-6D32-48A6-8666-1715A437550D}" destId="{50DB30BB-64CD-4C5C-A10C-94C22A03C457}" srcOrd="4" destOrd="0" presId="urn:microsoft.com/office/officeart/2016/7/layout/BasicLinearProcessNumbered"/>
    <dgm:cxn modelId="{5F7A2E9F-AEAC-4D2F-830A-6C40F8C41FBF}" type="presParOf" srcId="{50DB30BB-64CD-4C5C-A10C-94C22A03C457}" destId="{6405E476-94C5-4418-A897-EF510926964F}" srcOrd="0" destOrd="0" presId="urn:microsoft.com/office/officeart/2016/7/layout/BasicLinearProcessNumbered"/>
    <dgm:cxn modelId="{0066BDF6-314F-421E-97CC-0D183584DB4C}" type="presParOf" srcId="{50DB30BB-64CD-4C5C-A10C-94C22A03C457}" destId="{F499272C-2456-44BD-ACAB-2EC291D48E26}" srcOrd="1" destOrd="0" presId="urn:microsoft.com/office/officeart/2016/7/layout/BasicLinearProcessNumbered"/>
    <dgm:cxn modelId="{DA7377D2-3CCD-418D-9057-14500FFE1E06}" type="presParOf" srcId="{50DB30BB-64CD-4C5C-A10C-94C22A03C457}" destId="{289B44D6-C469-42A7-8651-043D826FB7DB}" srcOrd="2" destOrd="0" presId="urn:microsoft.com/office/officeart/2016/7/layout/BasicLinearProcessNumbered"/>
    <dgm:cxn modelId="{38E0C02A-92F1-4F8A-BCFC-901660AEE4D7}" type="presParOf" srcId="{50DB30BB-64CD-4C5C-A10C-94C22A03C457}" destId="{0ACB1CD7-34EB-4954-AC72-C4DBC85171DA}" srcOrd="3" destOrd="0" presId="urn:microsoft.com/office/officeart/2016/7/layout/BasicLinearProcessNumbered"/>
    <dgm:cxn modelId="{FF0885EC-558E-4775-9F51-C74D0787E573}" type="presParOf" srcId="{956CBF15-6D32-48A6-8666-1715A437550D}" destId="{B2FFE713-A9E0-4B7A-AED8-2B8DF7FE4A03}" srcOrd="5" destOrd="0" presId="urn:microsoft.com/office/officeart/2016/7/layout/BasicLinearProcessNumbered"/>
    <dgm:cxn modelId="{937D5BFB-512F-4D27-8A4B-A65B3A4578FC}" type="presParOf" srcId="{956CBF15-6D32-48A6-8666-1715A437550D}" destId="{F648F63F-B986-4863-BD94-066A69717E8C}" srcOrd="6" destOrd="0" presId="urn:microsoft.com/office/officeart/2016/7/layout/BasicLinearProcessNumbered"/>
    <dgm:cxn modelId="{AFD56DA1-A2FC-4596-919D-F3141DE29960}" type="presParOf" srcId="{F648F63F-B986-4863-BD94-066A69717E8C}" destId="{376F79B4-C3D8-4F74-AB17-F083D0F58700}" srcOrd="0" destOrd="0" presId="urn:microsoft.com/office/officeart/2016/7/layout/BasicLinearProcessNumbered"/>
    <dgm:cxn modelId="{0F022D35-5ED1-4C14-8931-2CD6EDC8A1F0}" type="presParOf" srcId="{F648F63F-B986-4863-BD94-066A69717E8C}" destId="{5B55BDEB-CF3B-4CC8-BBF5-F75F3A73AD1D}" srcOrd="1" destOrd="0" presId="urn:microsoft.com/office/officeart/2016/7/layout/BasicLinearProcessNumbered"/>
    <dgm:cxn modelId="{C98D9497-D664-4C6F-BD7B-48C4EAA4A8BE}" type="presParOf" srcId="{F648F63F-B986-4863-BD94-066A69717E8C}" destId="{9CAEF464-030B-4B52-9306-D11D8B995838}" srcOrd="2" destOrd="0" presId="urn:microsoft.com/office/officeart/2016/7/layout/BasicLinearProcessNumbered"/>
    <dgm:cxn modelId="{B5A76794-773D-472B-A8B8-CC7F45EB84D4}" type="presParOf" srcId="{F648F63F-B986-4863-BD94-066A69717E8C}" destId="{CFE43E8F-7A72-420E-928C-13EB7ECACEB9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725752-ACDD-4639-9018-758E17BE48B6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282429B-9AA5-4214-AC8B-2D3ADD851D47}">
      <dgm:prSet custT="1"/>
      <dgm:spPr/>
      <dgm:t>
        <a:bodyPr/>
        <a:lstStyle/>
        <a:p>
          <a:r>
            <a:rPr lang="en-US" sz="2000" dirty="0"/>
            <a:t>Recognize the components of the endobronchial blocker. </a:t>
          </a:r>
        </a:p>
      </dgm:t>
    </dgm:pt>
    <dgm:pt modelId="{95B8EF73-93F9-48AB-B49F-59CA8B42455B}" type="parTrans" cxnId="{BB01F9FA-ACB7-4F5F-AFB8-A4B847C5D2B1}">
      <dgm:prSet/>
      <dgm:spPr/>
      <dgm:t>
        <a:bodyPr/>
        <a:lstStyle/>
        <a:p>
          <a:endParaRPr lang="en-US"/>
        </a:p>
      </dgm:t>
    </dgm:pt>
    <dgm:pt modelId="{A9329536-AC95-46FE-820A-BAFD44336BAE}" type="sibTrans" cxnId="{BB01F9FA-ACB7-4F5F-AFB8-A4B847C5D2B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49F0CA4-ABC0-4CA1-8FF4-C7C5091D62E1}">
      <dgm:prSet custT="1"/>
      <dgm:spPr/>
      <dgm:t>
        <a:bodyPr/>
        <a:lstStyle/>
        <a:p>
          <a:r>
            <a:rPr lang="en-US" sz="2000" dirty="0"/>
            <a:t>Identify appropriate attachments for the endobronchial blocker adapter.</a:t>
          </a:r>
        </a:p>
      </dgm:t>
    </dgm:pt>
    <dgm:pt modelId="{EF6E7FC0-94A5-404D-A57B-1F237BD70418}" type="parTrans" cxnId="{204F674D-6C65-43CE-9D73-9AAE3B43F32B}">
      <dgm:prSet/>
      <dgm:spPr/>
      <dgm:t>
        <a:bodyPr/>
        <a:lstStyle/>
        <a:p>
          <a:endParaRPr lang="en-US"/>
        </a:p>
      </dgm:t>
    </dgm:pt>
    <dgm:pt modelId="{AE8B553A-7636-4594-991D-08311989D49B}" type="sibTrans" cxnId="{204F674D-6C65-43CE-9D73-9AAE3B43F32B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17CEE37-B99E-4E64-93F5-8E34B3248D41}">
      <dgm:prSet custT="1"/>
      <dgm:spPr/>
      <dgm:t>
        <a:bodyPr/>
        <a:lstStyle/>
        <a:p>
          <a:r>
            <a:rPr lang="en-US" sz="2000" dirty="0"/>
            <a:t>Describe components of the EBUS scope and indications for use.</a:t>
          </a:r>
        </a:p>
      </dgm:t>
    </dgm:pt>
    <dgm:pt modelId="{AEE9DF99-91FB-4AFC-9CBE-901E9DCADC1E}" type="parTrans" cxnId="{F045900A-784D-49B9-AE5A-ED66FAA851DD}">
      <dgm:prSet/>
      <dgm:spPr/>
      <dgm:t>
        <a:bodyPr/>
        <a:lstStyle/>
        <a:p>
          <a:endParaRPr lang="en-US"/>
        </a:p>
      </dgm:t>
    </dgm:pt>
    <dgm:pt modelId="{DF32C994-D87D-468C-B8A3-B4F246159464}" type="sibTrans" cxnId="{F045900A-784D-49B9-AE5A-ED66FAA851D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022417A-D247-47F8-A575-3FF04DB20BDE}" type="pres">
      <dgm:prSet presAssocID="{77725752-ACDD-4639-9018-758E17BE48B6}" presName="Name0" presStyleCnt="0">
        <dgm:presLayoutVars>
          <dgm:animLvl val="lvl"/>
          <dgm:resizeHandles val="exact"/>
        </dgm:presLayoutVars>
      </dgm:prSet>
      <dgm:spPr/>
    </dgm:pt>
    <dgm:pt modelId="{D21236F2-10CF-4C4A-A4F0-D4CAA379E957}" type="pres">
      <dgm:prSet presAssocID="{4282429B-9AA5-4214-AC8B-2D3ADD851D47}" presName="compositeNode" presStyleCnt="0">
        <dgm:presLayoutVars>
          <dgm:bulletEnabled val="1"/>
        </dgm:presLayoutVars>
      </dgm:prSet>
      <dgm:spPr/>
    </dgm:pt>
    <dgm:pt modelId="{83E21032-AE57-4738-A0B3-AF92576F0038}" type="pres">
      <dgm:prSet presAssocID="{4282429B-9AA5-4214-AC8B-2D3ADD851D47}" presName="bgRect" presStyleLbl="bgAccFollowNode1" presStyleIdx="0" presStyleCnt="3"/>
      <dgm:spPr/>
    </dgm:pt>
    <dgm:pt modelId="{29A492AD-EB49-4ABF-BB8D-E051CD8DD56F}" type="pres">
      <dgm:prSet presAssocID="{A9329536-AC95-46FE-820A-BAFD44336BAE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9CEDB3E5-5410-44B9-8D1E-59709F71CCC8}" type="pres">
      <dgm:prSet presAssocID="{4282429B-9AA5-4214-AC8B-2D3ADD851D47}" presName="bottomLine" presStyleLbl="alignNode1" presStyleIdx="1" presStyleCnt="6">
        <dgm:presLayoutVars/>
      </dgm:prSet>
      <dgm:spPr/>
    </dgm:pt>
    <dgm:pt modelId="{2A31D43E-1049-44B5-BE08-0A253C676149}" type="pres">
      <dgm:prSet presAssocID="{4282429B-9AA5-4214-AC8B-2D3ADD851D47}" presName="nodeText" presStyleLbl="bgAccFollowNode1" presStyleIdx="0" presStyleCnt="3">
        <dgm:presLayoutVars>
          <dgm:bulletEnabled val="1"/>
        </dgm:presLayoutVars>
      </dgm:prSet>
      <dgm:spPr/>
    </dgm:pt>
    <dgm:pt modelId="{A1AB3A5E-6F88-4AD3-9137-F7D1589B29B9}" type="pres">
      <dgm:prSet presAssocID="{A9329536-AC95-46FE-820A-BAFD44336BAE}" presName="sibTrans" presStyleCnt="0"/>
      <dgm:spPr/>
    </dgm:pt>
    <dgm:pt modelId="{DAB0D077-3274-4E51-BC9F-0CC7888AB044}" type="pres">
      <dgm:prSet presAssocID="{A49F0CA4-ABC0-4CA1-8FF4-C7C5091D62E1}" presName="compositeNode" presStyleCnt="0">
        <dgm:presLayoutVars>
          <dgm:bulletEnabled val="1"/>
        </dgm:presLayoutVars>
      </dgm:prSet>
      <dgm:spPr/>
    </dgm:pt>
    <dgm:pt modelId="{09191AD9-B93B-407F-9464-07827255B148}" type="pres">
      <dgm:prSet presAssocID="{A49F0CA4-ABC0-4CA1-8FF4-C7C5091D62E1}" presName="bgRect" presStyleLbl="bgAccFollowNode1" presStyleIdx="1" presStyleCnt="3"/>
      <dgm:spPr/>
    </dgm:pt>
    <dgm:pt modelId="{A9DB5CEF-1B9A-4C7C-A7A4-83F0F27A7CF2}" type="pres">
      <dgm:prSet presAssocID="{AE8B553A-7636-4594-991D-08311989D49B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9CCDE314-43C6-487C-B90B-4E03ABF3D2D2}" type="pres">
      <dgm:prSet presAssocID="{A49F0CA4-ABC0-4CA1-8FF4-C7C5091D62E1}" presName="bottomLine" presStyleLbl="alignNode1" presStyleIdx="3" presStyleCnt="6">
        <dgm:presLayoutVars/>
      </dgm:prSet>
      <dgm:spPr/>
    </dgm:pt>
    <dgm:pt modelId="{7D8BBD43-D757-46EA-9D32-4FC7BE1C487A}" type="pres">
      <dgm:prSet presAssocID="{A49F0CA4-ABC0-4CA1-8FF4-C7C5091D62E1}" presName="nodeText" presStyleLbl="bgAccFollowNode1" presStyleIdx="1" presStyleCnt="3">
        <dgm:presLayoutVars>
          <dgm:bulletEnabled val="1"/>
        </dgm:presLayoutVars>
      </dgm:prSet>
      <dgm:spPr/>
    </dgm:pt>
    <dgm:pt modelId="{8B8C1429-6119-45A6-BB2F-78BB22029099}" type="pres">
      <dgm:prSet presAssocID="{AE8B553A-7636-4594-991D-08311989D49B}" presName="sibTrans" presStyleCnt="0"/>
      <dgm:spPr/>
    </dgm:pt>
    <dgm:pt modelId="{9DBE4DE6-0AB6-4433-8064-79C901E1ED71}" type="pres">
      <dgm:prSet presAssocID="{C17CEE37-B99E-4E64-93F5-8E34B3248D41}" presName="compositeNode" presStyleCnt="0">
        <dgm:presLayoutVars>
          <dgm:bulletEnabled val="1"/>
        </dgm:presLayoutVars>
      </dgm:prSet>
      <dgm:spPr/>
    </dgm:pt>
    <dgm:pt modelId="{4375FA3F-C110-43D0-A55C-0149EFF7066D}" type="pres">
      <dgm:prSet presAssocID="{C17CEE37-B99E-4E64-93F5-8E34B3248D41}" presName="bgRect" presStyleLbl="bgAccFollowNode1" presStyleIdx="2" presStyleCnt="3"/>
      <dgm:spPr/>
    </dgm:pt>
    <dgm:pt modelId="{B24E3044-AFC4-4EB4-9020-BD70C1600696}" type="pres">
      <dgm:prSet presAssocID="{DF32C994-D87D-468C-B8A3-B4F246159464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D7C188F8-07A8-4881-BA8C-FCB6A2B907A5}" type="pres">
      <dgm:prSet presAssocID="{C17CEE37-B99E-4E64-93F5-8E34B3248D41}" presName="bottomLine" presStyleLbl="alignNode1" presStyleIdx="5" presStyleCnt="6">
        <dgm:presLayoutVars/>
      </dgm:prSet>
      <dgm:spPr/>
    </dgm:pt>
    <dgm:pt modelId="{E814FA05-7C74-4074-9247-A5AFF81EB8A2}" type="pres">
      <dgm:prSet presAssocID="{C17CEE37-B99E-4E64-93F5-8E34B3248D41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8A6CE907-BC00-4E89-95FE-EF7D056C5E3D}" type="presOf" srcId="{A49F0CA4-ABC0-4CA1-8FF4-C7C5091D62E1}" destId="{7D8BBD43-D757-46EA-9D32-4FC7BE1C487A}" srcOrd="1" destOrd="0" presId="urn:microsoft.com/office/officeart/2016/7/layout/BasicLinearProcessNumbered"/>
    <dgm:cxn modelId="{F045900A-784D-49B9-AE5A-ED66FAA851DD}" srcId="{77725752-ACDD-4639-9018-758E17BE48B6}" destId="{C17CEE37-B99E-4E64-93F5-8E34B3248D41}" srcOrd="2" destOrd="0" parTransId="{AEE9DF99-91FB-4AFC-9CBE-901E9DCADC1E}" sibTransId="{DF32C994-D87D-468C-B8A3-B4F246159464}"/>
    <dgm:cxn modelId="{D722FB3B-1D83-4F55-9E0A-6BB5DAA56D69}" type="presOf" srcId="{C17CEE37-B99E-4E64-93F5-8E34B3248D41}" destId="{4375FA3F-C110-43D0-A55C-0149EFF7066D}" srcOrd="0" destOrd="0" presId="urn:microsoft.com/office/officeart/2016/7/layout/BasicLinearProcessNumbered"/>
    <dgm:cxn modelId="{22884767-0CEC-4367-815C-D5FFA2D374F1}" type="presOf" srcId="{C17CEE37-B99E-4E64-93F5-8E34B3248D41}" destId="{E814FA05-7C74-4074-9247-A5AFF81EB8A2}" srcOrd="1" destOrd="0" presId="urn:microsoft.com/office/officeart/2016/7/layout/BasicLinearProcessNumbered"/>
    <dgm:cxn modelId="{204F674D-6C65-43CE-9D73-9AAE3B43F32B}" srcId="{77725752-ACDD-4639-9018-758E17BE48B6}" destId="{A49F0CA4-ABC0-4CA1-8FF4-C7C5091D62E1}" srcOrd="1" destOrd="0" parTransId="{EF6E7FC0-94A5-404D-A57B-1F237BD70418}" sibTransId="{AE8B553A-7636-4594-991D-08311989D49B}"/>
    <dgm:cxn modelId="{71FEAE80-AFB5-44CE-8C1C-88C4A9FCACD2}" type="presOf" srcId="{4282429B-9AA5-4214-AC8B-2D3ADD851D47}" destId="{83E21032-AE57-4738-A0B3-AF92576F0038}" srcOrd="0" destOrd="0" presId="urn:microsoft.com/office/officeart/2016/7/layout/BasicLinearProcessNumbered"/>
    <dgm:cxn modelId="{A27F938E-754E-49EE-8832-F4F6B8AA42EA}" type="presOf" srcId="{DF32C994-D87D-468C-B8A3-B4F246159464}" destId="{B24E3044-AFC4-4EB4-9020-BD70C1600696}" srcOrd="0" destOrd="0" presId="urn:microsoft.com/office/officeart/2016/7/layout/BasicLinearProcessNumbered"/>
    <dgm:cxn modelId="{7D6A7697-B7EC-4FDE-9A19-7AB70D018B90}" type="presOf" srcId="{AE8B553A-7636-4594-991D-08311989D49B}" destId="{A9DB5CEF-1B9A-4C7C-A7A4-83F0F27A7CF2}" srcOrd="0" destOrd="0" presId="urn:microsoft.com/office/officeart/2016/7/layout/BasicLinearProcessNumbered"/>
    <dgm:cxn modelId="{CC1FE397-EE55-4E83-9559-6FE280017724}" type="presOf" srcId="{4282429B-9AA5-4214-AC8B-2D3ADD851D47}" destId="{2A31D43E-1049-44B5-BE08-0A253C676149}" srcOrd="1" destOrd="0" presId="urn:microsoft.com/office/officeart/2016/7/layout/BasicLinearProcessNumbered"/>
    <dgm:cxn modelId="{7DD275A4-9F5F-4BDD-BC1C-36D42377EB0F}" type="presOf" srcId="{A9329536-AC95-46FE-820A-BAFD44336BAE}" destId="{29A492AD-EB49-4ABF-BB8D-E051CD8DD56F}" srcOrd="0" destOrd="0" presId="urn:microsoft.com/office/officeart/2016/7/layout/BasicLinearProcessNumbered"/>
    <dgm:cxn modelId="{C19E1EB1-EF02-4A87-8247-466AB6996019}" type="presOf" srcId="{77725752-ACDD-4639-9018-758E17BE48B6}" destId="{6022417A-D247-47F8-A575-3FF04DB20BDE}" srcOrd="0" destOrd="0" presId="urn:microsoft.com/office/officeart/2016/7/layout/BasicLinearProcessNumbered"/>
    <dgm:cxn modelId="{C9BBABF7-F52A-4346-8690-AE0D1D34643D}" type="presOf" srcId="{A49F0CA4-ABC0-4CA1-8FF4-C7C5091D62E1}" destId="{09191AD9-B93B-407F-9464-07827255B148}" srcOrd="0" destOrd="0" presId="urn:microsoft.com/office/officeart/2016/7/layout/BasicLinearProcessNumbered"/>
    <dgm:cxn modelId="{BB01F9FA-ACB7-4F5F-AFB8-A4B847C5D2B1}" srcId="{77725752-ACDD-4639-9018-758E17BE48B6}" destId="{4282429B-9AA5-4214-AC8B-2D3ADD851D47}" srcOrd="0" destOrd="0" parTransId="{95B8EF73-93F9-48AB-B49F-59CA8B42455B}" sibTransId="{A9329536-AC95-46FE-820A-BAFD44336BAE}"/>
    <dgm:cxn modelId="{CA67C7A0-3A27-4332-A116-155E1B7117B9}" type="presParOf" srcId="{6022417A-D247-47F8-A575-3FF04DB20BDE}" destId="{D21236F2-10CF-4C4A-A4F0-D4CAA379E957}" srcOrd="0" destOrd="0" presId="urn:microsoft.com/office/officeart/2016/7/layout/BasicLinearProcessNumbered"/>
    <dgm:cxn modelId="{99EDBE14-DA82-44B4-89EC-CF102793C014}" type="presParOf" srcId="{D21236F2-10CF-4C4A-A4F0-D4CAA379E957}" destId="{83E21032-AE57-4738-A0B3-AF92576F0038}" srcOrd="0" destOrd="0" presId="urn:microsoft.com/office/officeart/2016/7/layout/BasicLinearProcessNumbered"/>
    <dgm:cxn modelId="{86AB8E34-97AD-4D3B-84CD-D9C87CB2A5C1}" type="presParOf" srcId="{D21236F2-10CF-4C4A-A4F0-D4CAA379E957}" destId="{29A492AD-EB49-4ABF-BB8D-E051CD8DD56F}" srcOrd="1" destOrd="0" presId="urn:microsoft.com/office/officeart/2016/7/layout/BasicLinearProcessNumbered"/>
    <dgm:cxn modelId="{DA735DBC-A078-4E9E-A0E0-0157F3AA81F6}" type="presParOf" srcId="{D21236F2-10CF-4C4A-A4F0-D4CAA379E957}" destId="{9CEDB3E5-5410-44B9-8D1E-59709F71CCC8}" srcOrd="2" destOrd="0" presId="urn:microsoft.com/office/officeart/2016/7/layout/BasicLinearProcessNumbered"/>
    <dgm:cxn modelId="{58B450D2-DA75-4FA9-9CD7-FA71230327E9}" type="presParOf" srcId="{D21236F2-10CF-4C4A-A4F0-D4CAA379E957}" destId="{2A31D43E-1049-44B5-BE08-0A253C676149}" srcOrd="3" destOrd="0" presId="urn:microsoft.com/office/officeart/2016/7/layout/BasicLinearProcessNumbered"/>
    <dgm:cxn modelId="{2303EB13-D953-4D78-B7CA-4E252BF9D3DE}" type="presParOf" srcId="{6022417A-D247-47F8-A575-3FF04DB20BDE}" destId="{A1AB3A5E-6F88-4AD3-9137-F7D1589B29B9}" srcOrd="1" destOrd="0" presId="urn:microsoft.com/office/officeart/2016/7/layout/BasicLinearProcessNumbered"/>
    <dgm:cxn modelId="{5D83F8F6-14DE-4D7A-8433-E633BA3898C9}" type="presParOf" srcId="{6022417A-D247-47F8-A575-3FF04DB20BDE}" destId="{DAB0D077-3274-4E51-BC9F-0CC7888AB044}" srcOrd="2" destOrd="0" presId="urn:microsoft.com/office/officeart/2016/7/layout/BasicLinearProcessNumbered"/>
    <dgm:cxn modelId="{DD34CA0C-D581-486D-93BC-BA4520D51B25}" type="presParOf" srcId="{DAB0D077-3274-4E51-BC9F-0CC7888AB044}" destId="{09191AD9-B93B-407F-9464-07827255B148}" srcOrd="0" destOrd="0" presId="urn:microsoft.com/office/officeart/2016/7/layout/BasicLinearProcessNumbered"/>
    <dgm:cxn modelId="{233D29BE-9DE7-463C-9C64-DF1D283C95D0}" type="presParOf" srcId="{DAB0D077-3274-4E51-BC9F-0CC7888AB044}" destId="{A9DB5CEF-1B9A-4C7C-A7A4-83F0F27A7CF2}" srcOrd="1" destOrd="0" presId="urn:microsoft.com/office/officeart/2016/7/layout/BasicLinearProcessNumbered"/>
    <dgm:cxn modelId="{94BF77E5-0CA0-412E-BEE8-AA9771D1C1CA}" type="presParOf" srcId="{DAB0D077-3274-4E51-BC9F-0CC7888AB044}" destId="{9CCDE314-43C6-487C-B90B-4E03ABF3D2D2}" srcOrd="2" destOrd="0" presId="urn:microsoft.com/office/officeart/2016/7/layout/BasicLinearProcessNumbered"/>
    <dgm:cxn modelId="{7D728316-8D2B-4D1C-B258-BEE5E483746E}" type="presParOf" srcId="{DAB0D077-3274-4E51-BC9F-0CC7888AB044}" destId="{7D8BBD43-D757-46EA-9D32-4FC7BE1C487A}" srcOrd="3" destOrd="0" presId="urn:microsoft.com/office/officeart/2016/7/layout/BasicLinearProcessNumbered"/>
    <dgm:cxn modelId="{BDA4BBF2-D7F8-4BAB-9137-7EA5ED9AA8A1}" type="presParOf" srcId="{6022417A-D247-47F8-A575-3FF04DB20BDE}" destId="{8B8C1429-6119-45A6-BB2F-78BB22029099}" srcOrd="3" destOrd="0" presId="urn:microsoft.com/office/officeart/2016/7/layout/BasicLinearProcessNumbered"/>
    <dgm:cxn modelId="{DFFC7CCF-AD14-4C44-ABCC-080615868BEA}" type="presParOf" srcId="{6022417A-D247-47F8-A575-3FF04DB20BDE}" destId="{9DBE4DE6-0AB6-4433-8064-79C901E1ED71}" srcOrd="4" destOrd="0" presId="urn:microsoft.com/office/officeart/2016/7/layout/BasicLinearProcessNumbered"/>
    <dgm:cxn modelId="{D663C294-39A4-40B5-A906-37DAC5BD3C64}" type="presParOf" srcId="{9DBE4DE6-0AB6-4433-8064-79C901E1ED71}" destId="{4375FA3F-C110-43D0-A55C-0149EFF7066D}" srcOrd="0" destOrd="0" presId="urn:microsoft.com/office/officeart/2016/7/layout/BasicLinearProcessNumbered"/>
    <dgm:cxn modelId="{D7266D0A-124B-417D-A1E2-5CA3255B27E6}" type="presParOf" srcId="{9DBE4DE6-0AB6-4433-8064-79C901E1ED71}" destId="{B24E3044-AFC4-4EB4-9020-BD70C1600696}" srcOrd="1" destOrd="0" presId="urn:microsoft.com/office/officeart/2016/7/layout/BasicLinearProcessNumbered"/>
    <dgm:cxn modelId="{53FF60A6-2A26-4B91-8E39-469E598A19F2}" type="presParOf" srcId="{9DBE4DE6-0AB6-4433-8064-79C901E1ED71}" destId="{D7C188F8-07A8-4881-BA8C-FCB6A2B907A5}" srcOrd="2" destOrd="0" presId="urn:microsoft.com/office/officeart/2016/7/layout/BasicLinearProcessNumbered"/>
    <dgm:cxn modelId="{9ED937F5-85BC-46FC-B697-502A230C49EE}" type="presParOf" srcId="{9DBE4DE6-0AB6-4433-8064-79C901E1ED71}" destId="{E814FA05-7C74-4074-9247-A5AFF81EB8A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823FF2-602C-4F54-BA25-E1374615638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28087A4-3187-4793-8D6B-ECD325728EBF}">
      <dgm:prSet/>
      <dgm:spPr/>
      <dgm:t>
        <a:bodyPr/>
        <a:lstStyle/>
        <a:p>
          <a:r>
            <a:rPr lang="en-US" dirty="0"/>
            <a:t>Van Holden </a:t>
          </a:r>
        </a:p>
        <a:p>
          <a:r>
            <a:rPr lang="en-US" dirty="0"/>
            <a:t>732-668-2712</a:t>
          </a:r>
        </a:p>
      </dgm:t>
    </dgm:pt>
    <dgm:pt modelId="{4DC606DA-56D4-42F5-9FCC-E518704D46EA}" type="parTrans" cxnId="{D70C5704-2824-42DB-A5D0-46779ED84CD1}">
      <dgm:prSet/>
      <dgm:spPr/>
      <dgm:t>
        <a:bodyPr/>
        <a:lstStyle/>
        <a:p>
          <a:endParaRPr lang="en-US"/>
        </a:p>
      </dgm:t>
    </dgm:pt>
    <dgm:pt modelId="{C134045D-A24C-42A9-B5F8-F46AFAAA8901}" type="sibTrans" cxnId="{D70C5704-2824-42DB-A5D0-46779ED84CD1}">
      <dgm:prSet/>
      <dgm:spPr/>
      <dgm:t>
        <a:bodyPr/>
        <a:lstStyle/>
        <a:p>
          <a:endParaRPr lang="en-US"/>
        </a:p>
      </dgm:t>
    </dgm:pt>
    <dgm:pt modelId="{7F7C787E-E243-4C0B-8940-A9248A2950BB}">
      <dgm:prSet/>
      <dgm:spPr/>
      <dgm:t>
        <a:bodyPr/>
        <a:lstStyle/>
        <a:p>
          <a:r>
            <a:rPr lang="en-US" dirty="0"/>
            <a:t>Melissa New</a:t>
          </a:r>
        </a:p>
        <a:p>
          <a:r>
            <a:rPr lang="en-US" dirty="0"/>
            <a:t>847-602-7283</a:t>
          </a:r>
        </a:p>
      </dgm:t>
    </dgm:pt>
    <dgm:pt modelId="{2302038A-88A0-4E4A-B203-35D7F9507EC7}" type="parTrans" cxnId="{AD7A5C46-F1DF-4D18-AD02-4C288E66A12E}">
      <dgm:prSet/>
      <dgm:spPr/>
      <dgm:t>
        <a:bodyPr/>
        <a:lstStyle/>
        <a:p>
          <a:endParaRPr lang="en-US"/>
        </a:p>
      </dgm:t>
    </dgm:pt>
    <dgm:pt modelId="{D1FC3B02-B143-4DFE-8DBA-C4B4DF6EF294}" type="sibTrans" cxnId="{AD7A5C46-F1DF-4D18-AD02-4C288E66A12E}">
      <dgm:prSet/>
      <dgm:spPr/>
      <dgm:t>
        <a:bodyPr/>
        <a:lstStyle/>
        <a:p>
          <a:endParaRPr lang="en-US"/>
        </a:p>
      </dgm:t>
    </dgm:pt>
    <dgm:pt modelId="{D345C38B-40A1-4D30-8115-D1BD8B89D1E4}">
      <dgm:prSet/>
      <dgm:spPr/>
      <dgm:t>
        <a:bodyPr/>
        <a:lstStyle/>
        <a:p>
          <a:r>
            <a:rPr lang="en-US" dirty="0"/>
            <a:t>Laura Frye</a:t>
          </a:r>
        </a:p>
        <a:p>
          <a:r>
            <a:rPr lang="en-US" dirty="0"/>
            <a:t>785-230-8566</a:t>
          </a:r>
        </a:p>
      </dgm:t>
    </dgm:pt>
    <dgm:pt modelId="{853C60BE-D2B5-46DA-8C6B-2C6EB70FA802}" type="parTrans" cxnId="{9389A26E-2A13-479A-8280-FDE80971CECE}">
      <dgm:prSet/>
      <dgm:spPr/>
      <dgm:t>
        <a:bodyPr/>
        <a:lstStyle/>
        <a:p>
          <a:endParaRPr lang="en-US"/>
        </a:p>
      </dgm:t>
    </dgm:pt>
    <dgm:pt modelId="{7E3804A4-0929-4DAB-AEBD-2357EEE544A3}" type="sibTrans" cxnId="{9389A26E-2A13-479A-8280-FDE80971CECE}">
      <dgm:prSet/>
      <dgm:spPr/>
      <dgm:t>
        <a:bodyPr/>
        <a:lstStyle/>
        <a:p>
          <a:endParaRPr lang="en-US"/>
        </a:p>
      </dgm:t>
    </dgm:pt>
    <dgm:pt modelId="{B329302D-1AC7-4688-9F0F-DCD14EA86E04}" type="pres">
      <dgm:prSet presAssocID="{D4823FF2-602C-4F54-BA25-E13746156384}" presName="vert0" presStyleCnt="0">
        <dgm:presLayoutVars>
          <dgm:dir/>
          <dgm:animOne val="branch"/>
          <dgm:animLvl val="lvl"/>
        </dgm:presLayoutVars>
      </dgm:prSet>
      <dgm:spPr/>
    </dgm:pt>
    <dgm:pt modelId="{C22D9919-51C6-4F28-A1E1-5BFE43466996}" type="pres">
      <dgm:prSet presAssocID="{928087A4-3187-4793-8D6B-ECD325728EBF}" presName="thickLine" presStyleLbl="alignNode1" presStyleIdx="0" presStyleCnt="3"/>
      <dgm:spPr/>
    </dgm:pt>
    <dgm:pt modelId="{0F119650-EE19-4CE3-BEBC-AD20028BE851}" type="pres">
      <dgm:prSet presAssocID="{928087A4-3187-4793-8D6B-ECD325728EBF}" presName="horz1" presStyleCnt="0"/>
      <dgm:spPr/>
    </dgm:pt>
    <dgm:pt modelId="{AF4E3DC0-1096-446B-9F29-D07A3F5745BE}" type="pres">
      <dgm:prSet presAssocID="{928087A4-3187-4793-8D6B-ECD325728EBF}" presName="tx1" presStyleLbl="revTx" presStyleIdx="0" presStyleCnt="3"/>
      <dgm:spPr/>
    </dgm:pt>
    <dgm:pt modelId="{22CAC5F3-8F90-48A8-8CB4-A989E009F298}" type="pres">
      <dgm:prSet presAssocID="{928087A4-3187-4793-8D6B-ECD325728EBF}" presName="vert1" presStyleCnt="0"/>
      <dgm:spPr/>
    </dgm:pt>
    <dgm:pt modelId="{A7DA7B4E-C10B-4F2A-9FDE-5E5DD62E9DFC}" type="pres">
      <dgm:prSet presAssocID="{7F7C787E-E243-4C0B-8940-A9248A2950BB}" presName="thickLine" presStyleLbl="alignNode1" presStyleIdx="1" presStyleCnt="3"/>
      <dgm:spPr/>
    </dgm:pt>
    <dgm:pt modelId="{3CCA17B3-7A00-459F-945A-A722F53DE30A}" type="pres">
      <dgm:prSet presAssocID="{7F7C787E-E243-4C0B-8940-A9248A2950BB}" presName="horz1" presStyleCnt="0"/>
      <dgm:spPr/>
    </dgm:pt>
    <dgm:pt modelId="{F207E2DD-FF88-4C78-B62F-8E6B6F478DD5}" type="pres">
      <dgm:prSet presAssocID="{7F7C787E-E243-4C0B-8940-A9248A2950BB}" presName="tx1" presStyleLbl="revTx" presStyleIdx="1" presStyleCnt="3"/>
      <dgm:spPr/>
    </dgm:pt>
    <dgm:pt modelId="{C755BC19-09E8-4AAD-9494-C539E15F591C}" type="pres">
      <dgm:prSet presAssocID="{7F7C787E-E243-4C0B-8940-A9248A2950BB}" presName="vert1" presStyleCnt="0"/>
      <dgm:spPr/>
    </dgm:pt>
    <dgm:pt modelId="{169F14A4-7488-409A-9A20-DDB948213204}" type="pres">
      <dgm:prSet presAssocID="{D345C38B-40A1-4D30-8115-D1BD8B89D1E4}" presName="thickLine" presStyleLbl="alignNode1" presStyleIdx="2" presStyleCnt="3"/>
      <dgm:spPr/>
    </dgm:pt>
    <dgm:pt modelId="{3D1F7E96-C888-4ABA-89BB-1A23C55BE45D}" type="pres">
      <dgm:prSet presAssocID="{D345C38B-40A1-4D30-8115-D1BD8B89D1E4}" presName="horz1" presStyleCnt="0"/>
      <dgm:spPr/>
    </dgm:pt>
    <dgm:pt modelId="{2B799BCF-460B-4E01-926C-C53A81126878}" type="pres">
      <dgm:prSet presAssocID="{D345C38B-40A1-4D30-8115-D1BD8B89D1E4}" presName="tx1" presStyleLbl="revTx" presStyleIdx="2" presStyleCnt="3"/>
      <dgm:spPr/>
    </dgm:pt>
    <dgm:pt modelId="{6B7D9357-59D1-4756-A7D7-45F93CD36D5B}" type="pres">
      <dgm:prSet presAssocID="{D345C38B-40A1-4D30-8115-D1BD8B89D1E4}" presName="vert1" presStyleCnt="0"/>
      <dgm:spPr/>
    </dgm:pt>
  </dgm:ptLst>
  <dgm:cxnLst>
    <dgm:cxn modelId="{D70C5704-2824-42DB-A5D0-46779ED84CD1}" srcId="{D4823FF2-602C-4F54-BA25-E13746156384}" destId="{928087A4-3187-4793-8D6B-ECD325728EBF}" srcOrd="0" destOrd="0" parTransId="{4DC606DA-56D4-42F5-9FCC-E518704D46EA}" sibTransId="{C134045D-A24C-42A9-B5F8-F46AFAAA8901}"/>
    <dgm:cxn modelId="{05E0F132-0F32-44D2-A884-AC572DF264D9}" type="presOf" srcId="{D4823FF2-602C-4F54-BA25-E13746156384}" destId="{B329302D-1AC7-4688-9F0F-DCD14EA86E04}" srcOrd="0" destOrd="0" presId="urn:microsoft.com/office/officeart/2008/layout/LinedList"/>
    <dgm:cxn modelId="{AD7A5C46-F1DF-4D18-AD02-4C288E66A12E}" srcId="{D4823FF2-602C-4F54-BA25-E13746156384}" destId="{7F7C787E-E243-4C0B-8940-A9248A2950BB}" srcOrd="1" destOrd="0" parTransId="{2302038A-88A0-4E4A-B203-35D7F9507EC7}" sibTransId="{D1FC3B02-B143-4DFE-8DBA-C4B4DF6EF294}"/>
    <dgm:cxn modelId="{9389A26E-2A13-479A-8280-FDE80971CECE}" srcId="{D4823FF2-602C-4F54-BA25-E13746156384}" destId="{D345C38B-40A1-4D30-8115-D1BD8B89D1E4}" srcOrd="2" destOrd="0" parTransId="{853C60BE-D2B5-46DA-8C6B-2C6EB70FA802}" sibTransId="{7E3804A4-0929-4DAB-AEBD-2357EEE544A3}"/>
    <dgm:cxn modelId="{E6C83878-B136-4B7C-A676-E591BBD6C50A}" type="presOf" srcId="{7F7C787E-E243-4C0B-8940-A9248A2950BB}" destId="{F207E2DD-FF88-4C78-B62F-8E6B6F478DD5}" srcOrd="0" destOrd="0" presId="urn:microsoft.com/office/officeart/2008/layout/LinedList"/>
    <dgm:cxn modelId="{E929F0C1-2BFA-4686-845C-FB2DEC6296DB}" type="presOf" srcId="{928087A4-3187-4793-8D6B-ECD325728EBF}" destId="{AF4E3DC0-1096-446B-9F29-D07A3F5745BE}" srcOrd="0" destOrd="0" presId="urn:microsoft.com/office/officeart/2008/layout/LinedList"/>
    <dgm:cxn modelId="{4B9363C2-FB32-48CE-832A-2CC4A65F324C}" type="presOf" srcId="{D345C38B-40A1-4D30-8115-D1BD8B89D1E4}" destId="{2B799BCF-460B-4E01-926C-C53A81126878}" srcOrd="0" destOrd="0" presId="urn:microsoft.com/office/officeart/2008/layout/LinedList"/>
    <dgm:cxn modelId="{5679C603-40CF-4E35-BEEC-0DA43A07B875}" type="presParOf" srcId="{B329302D-1AC7-4688-9F0F-DCD14EA86E04}" destId="{C22D9919-51C6-4F28-A1E1-5BFE43466996}" srcOrd="0" destOrd="0" presId="urn:microsoft.com/office/officeart/2008/layout/LinedList"/>
    <dgm:cxn modelId="{EEA4BF65-FD0B-4CBA-8FD2-02CCF3A8A17A}" type="presParOf" srcId="{B329302D-1AC7-4688-9F0F-DCD14EA86E04}" destId="{0F119650-EE19-4CE3-BEBC-AD20028BE851}" srcOrd="1" destOrd="0" presId="urn:microsoft.com/office/officeart/2008/layout/LinedList"/>
    <dgm:cxn modelId="{D500C808-B1A4-467C-A341-7F5646A66A4D}" type="presParOf" srcId="{0F119650-EE19-4CE3-BEBC-AD20028BE851}" destId="{AF4E3DC0-1096-446B-9F29-D07A3F5745BE}" srcOrd="0" destOrd="0" presId="urn:microsoft.com/office/officeart/2008/layout/LinedList"/>
    <dgm:cxn modelId="{9985E968-A557-4492-89DE-35948C87CF85}" type="presParOf" srcId="{0F119650-EE19-4CE3-BEBC-AD20028BE851}" destId="{22CAC5F3-8F90-48A8-8CB4-A989E009F298}" srcOrd="1" destOrd="0" presId="urn:microsoft.com/office/officeart/2008/layout/LinedList"/>
    <dgm:cxn modelId="{8A5A5314-F022-4DA7-9924-B73262E4C452}" type="presParOf" srcId="{B329302D-1AC7-4688-9F0F-DCD14EA86E04}" destId="{A7DA7B4E-C10B-4F2A-9FDE-5E5DD62E9DFC}" srcOrd="2" destOrd="0" presId="urn:microsoft.com/office/officeart/2008/layout/LinedList"/>
    <dgm:cxn modelId="{CBE285AB-FCC6-45A6-9158-3F4DB5977669}" type="presParOf" srcId="{B329302D-1AC7-4688-9F0F-DCD14EA86E04}" destId="{3CCA17B3-7A00-459F-945A-A722F53DE30A}" srcOrd="3" destOrd="0" presId="urn:microsoft.com/office/officeart/2008/layout/LinedList"/>
    <dgm:cxn modelId="{F0E3A113-2852-4F6C-8ECF-CCA58C9D9728}" type="presParOf" srcId="{3CCA17B3-7A00-459F-945A-A722F53DE30A}" destId="{F207E2DD-FF88-4C78-B62F-8E6B6F478DD5}" srcOrd="0" destOrd="0" presId="urn:microsoft.com/office/officeart/2008/layout/LinedList"/>
    <dgm:cxn modelId="{05F7AD92-3B32-4B5B-8555-F00795DFF33D}" type="presParOf" srcId="{3CCA17B3-7A00-459F-945A-A722F53DE30A}" destId="{C755BC19-09E8-4AAD-9494-C539E15F591C}" srcOrd="1" destOrd="0" presId="urn:microsoft.com/office/officeart/2008/layout/LinedList"/>
    <dgm:cxn modelId="{6271C9B4-E7F8-41FE-8505-F4AC62569E23}" type="presParOf" srcId="{B329302D-1AC7-4688-9F0F-DCD14EA86E04}" destId="{169F14A4-7488-409A-9A20-DDB948213204}" srcOrd="4" destOrd="0" presId="urn:microsoft.com/office/officeart/2008/layout/LinedList"/>
    <dgm:cxn modelId="{732F4DEC-2AAA-4D85-8730-0D80D672846D}" type="presParOf" srcId="{B329302D-1AC7-4688-9F0F-DCD14EA86E04}" destId="{3D1F7E96-C888-4ABA-89BB-1A23C55BE45D}" srcOrd="5" destOrd="0" presId="urn:microsoft.com/office/officeart/2008/layout/LinedList"/>
    <dgm:cxn modelId="{26CDBA03-D9C8-4BAB-905C-C8999B2E53AF}" type="presParOf" srcId="{3D1F7E96-C888-4ABA-89BB-1A23C55BE45D}" destId="{2B799BCF-460B-4E01-926C-C53A81126878}" srcOrd="0" destOrd="0" presId="urn:microsoft.com/office/officeart/2008/layout/LinedList"/>
    <dgm:cxn modelId="{9F8552E9-9FEE-464F-863D-CD8B3EE42CB5}" type="presParOf" srcId="{3D1F7E96-C888-4ABA-89BB-1A23C55BE45D}" destId="{6B7D9357-59D1-4756-A7D7-45F93CD36D5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A2841-E8EB-43DC-B236-84643AEA8612}">
      <dsp:nvSpPr>
        <dsp:cNvPr id="0" name=""/>
        <dsp:cNvSpPr/>
      </dsp:nvSpPr>
      <dsp:spPr>
        <a:xfrm>
          <a:off x="0" y="139418"/>
          <a:ext cx="6478969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128 incoming fellows</a:t>
          </a:r>
        </a:p>
      </dsp:txBody>
      <dsp:txXfrm>
        <a:off x="35125" y="174543"/>
        <a:ext cx="6408719" cy="649299"/>
      </dsp:txXfrm>
    </dsp:sp>
    <dsp:sp modelId="{3B799B7A-3D6D-4158-8BCE-A0B1E2D4E81E}">
      <dsp:nvSpPr>
        <dsp:cNvPr id="0" name=""/>
        <dsp:cNvSpPr/>
      </dsp:nvSpPr>
      <dsp:spPr>
        <a:xfrm>
          <a:off x="0" y="945368"/>
          <a:ext cx="6478969" cy="71954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Flow: 2 Tracks</a:t>
          </a:r>
        </a:p>
      </dsp:txBody>
      <dsp:txXfrm>
        <a:off x="35125" y="980493"/>
        <a:ext cx="6408719" cy="649299"/>
      </dsp:txXfrm>
    </dsp:sp>
    <dsp:sp modelId="{BA818193-0696-4B92-A923-E1E006D82988}">
      <dsp:nvSpPr>
        <dsp:cNvPr id="0" name=""/>
        <dsp:cNvSpPr/>
      </dsp:nvSpPr>
      <dsp:spPr>
        <a:xfrm>
          <a:off x="0" y="1664918"/>
          <a:ext cx="6478969" cy="1459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u="sng" kern="1200" dirty="0"/>
            <a:t>Amberson:</a:t>
          </a:r>
          <a:r>
            <a:rPr lang="en-US" sz="2300" kern="1200" dirty="0"/>
            <a:t> small groups in the morning, hands-on in the afternoon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u="sng" kern="1200" dirty="0"/>
            <a:t>Trudeau:</a:t>
          </a:r>
          <a:r>
            <a:rPr lang="en-US" sz="2300" u="none" kern="1200" dirty="0"/>
            <a:t> </a:t>
          </a:r>
          <a:r>
            <a:rPr lang="en-US" sz="2300" kern="1200" dirty="0"/>
            <a:t>hands-on in the morning, small groups in the afternoon</a:t>
          </a:r>
        </a:p>
      </dsp:txBody>
      <dsp:txXfrm>
        <a:off x="0" y="1664918"/>
        <a:ext cx="6478969" cy="1459350"/>
      </dsp:txXfrm>
    </dsp:sp>
    <dsp:sp modelId="{6CFDC304-8DD5-4FE9-B9F2-BF93D11BCA48}">
      <dsp:nvSpPr>
        <dsp:cNvPr id="0" name=""/>
        <dsp:cNvSpPr/>
      </dsp:nvSpPr>
      <dsp:spPr>
        <a:xfrm>
          <a:off x="0" y="3124268"/>
          <a:ext cx="6478969" cy="71954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Schedule</a:t>
          </a:r>
        </a:p>
      </dsp:txBody>
      <dsp:txXfrm>
        <a:off x="35125" y="3159393"/>
        <a:ext cx="6408719" cy="649299"/>
      </dsp:txXfrm>
    </dsp:sp>
    <dsp:sp modelId="{0686F512-A141-47A9-9F85-6CAFD5CE6070}">
      <dsp:nvSpPr>
        <dsp:cNvPr id="0" name=""/>
        <dsp:cNvSpPr/>
      </dsp:nvSpPr>
      <dsp:spPr>
        <a:xfrm>
          <a:off x="0" y="3843818"/>
          <a:ext cx="6478969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May 7 at 6 PM: RBC Virtual Live Introduction to Bronchoscopy </a:t>
          </a:r>
          <a:r>
            <a:rPr lang="en-US" sz="2300" kern="1200" dirty="0">
              <a:highlight>
                <a:srgbClr val="FFFF00"/>
              </a:highlight>
            </a:rPr>
            <a:t>(let us know if you’re available!)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Fri, May 16: RBC </a:t>
          </a:r>
          <a:r>
            <a:rPr lang="en-US" sz="2300" kern="1200" dirty="0" err="1"/>
            <a:t>Bronch</a:t>
          </a:r>
          <a:r>
            <a:rPr lang="en-US" sz="2300" kern="1200" dirty="0"/>
            <a:t> 101 </a:t>
          </a:r>
          <a:r>
            <a:rPr lang="en-US" sz="2300" b="1" kern="1200" dirty="0"/>
            <a:t>8AM – 5PM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Sat, May 17: RBC Advanced </a:t>
          </a:r>
          <a:r>
            <a:rPr lang="en-US" sz="2300" kern="1200" dirty="0" err="1"/>
            <a:t>Bronch</a:t>
          </a:r>
          <a:r>
            <a:rPr lang="en-US" sz="2300" kern="1200" dirty="0"/>
            <a:t> </a:t>
          </a:r>
          <a:r>
            <a:rPr lang="en-US" sz="2300" b="1" kern="1200" dirty="0"/>
            <a:t>7AM – 4PM</a:t>
          </a:r>
        </a:p>
      </dsp:txBody>
      <dsp:txXfrm>
        <a:off x="0" y="3843818"/>
        <a:ext cx="6478969" cy="1521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4ED3D-BCFA-4390-8A41-1B13FD875D1D}">
      <dsp:nvSpPr>
        <dsp:cNvPr id="0" name=""/>
        <dsp:cNvSpPr/>
      </dsp:nvSpPr>
      <dsp:spPr>
        <a:xfrm>
          <a:off x="0" y="317348"/>
          <a:ext cx="6263640" cy="9348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Best of ATS Lecture Series on Intro to Bronchoscopy https://www.thoracic.org/professionals/clinical-resources/video-lecture-series/bronchoscopy/</a:t>
          </a:r>
        </a:p>
      </dsp:txBody>
      <dsp:txXfrm>
        <a:off x="45635" y="362983"/>
        <a:ext cx="6172370" cy="843560"/>
      </dsp:txXfrm>
    </dsp:sp>
    <dsp:sp modelId="{BE309E97-90CA-4369-866A-0699DE5A990D}">
      <dsp:nvSpPr>
        <dsp:cNvPr id="0" name=""/>
        <dsp:cNvSpPr/>
      </dsp:nvSpPr>
      <dsp:spPr>
        <a:xfrm>
          <a:off x="0" y="1301138"/>
          <a:ext cx="6263640" cy="93483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Bronchoscopy International https://bronchoscopy.org/bronchatlas</a:t>
          </a:r>
        </a:p>
      </dsp:txBody>
      <dsp:txXfrm>
        <a:off x="45635" y="1346773"/>
        <a:ext cx="6172370" cy="843560"/>
      </dsp:txXfrm>
    </dsp:sp>
    <dsp:sp modelId="{94B00871-31CD-4469-91B0-BAB5A2B64D1D}">
      <dsp:nvSpPr>
        <dsp:cNvPr id="0" name=""/>
        <dsp:cNvSpPr/>
      </dsp:nvSpPr>
      <dsp:spPr>
        <a:xfrm>
          <a:off x="0" y="2284928"/>
          <a:ext cx="6263640" cy="93483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Olympus BronchoGuide phone app</a:t>
          </a:r>
        </a:p>
      </dsp:txBody>
      <dsp:txXfrm>
        <a:off x="45635" y="2330563"/>
        <a:ext cx="6172370" cy="843560"/>
      </dsp:txXfrm>
    </dsp:sp>
    <dsp:sp modelId="{339F9254-C20B-44A6-A473-59DBC0A22467}">
      <dsp:nvSpPr>
        <dsp:cNvPr id="0" name=""/>
        <dsp:cNvSpPr/>
      </dsp:nvSpPr>
      <dsp:spPr>
        <a:xfrm>
          <a:off x="0" y="3268718"/>
          <a:ext cx="6263640" cy="93483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Atlas of Flexible Bronchoscopy by Pallav Shah</a:t>
          </a:r>
        </a:p>
      </dsp:txBody>
      <dsp:txXfrm>
        <a:off x="45635" y="3314353"/>
        <a:ext cx="6172370" cy="843560"/>
      </dsp:txXfrm>
    </dsp:sp>
    <dsp:sp modelId="{BA1B11FB-1638-48AE-A428-044182AEB5DD}">
      <dsp:nvSpPr>
        <dsp:cNvPr id="0" name=""/>
        <dsp:cNvSpPr/>
      </dsp:nvSpPr>
      <dsp:spPr>
        <a:xfrm>
          <a:off x="0" y="4252509"/>
          <a:ext cx="6263640" cy="9348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Wahidi MM, et al. American College of Chest Physicians consensus statement on the use of topical anesthesia, analgesia, and sedation during flexible bronchoscopy in adult patients. Chest 2011. </a:t>
          </a:r>
        </a:p>
      </dsp:txBody>
      <dsp:txXfrm>
        <a:off x="45635" y="4298144"/>
        <a:ext cx="6172370" cy="843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3B2A4-E73C-4CF8-9202-AB3A01D14E31}">
      <dsp:nvSpPr>
        <dsp:cNvPr id="0" name=""/>
        <dsp:cNvSpPr/>
      </dsp:nvSpPr>
      <dsp:spPr>
        <a:xfrm>
          <a:off x="2964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Identify the components of the flexible bronchoscope. </a:t>
          </a:r>
        </a:p>
      </dsp:txBody>
      <dsp:txXfrm>
        <a:off x="2964" y="1387950"/>
        <a:ext cx="2351960" cy="1975646"/>
      </dsp:txXfrm>
    </dsp:sp>
    <dsp:sp modelId="{0785D13F-E5A5-4505-8FA6-09504BA98D95}">
      <dsp:nvSpPr>
        <dsp:cNvPr id="0" name=""/>
        <dsp:cNvSpPr/>
      </dsp:nvSpPr>
      <dsp:spPr>
        <a:xfrm>
          <a:off x="685033" y="465982"/>
          <a:ext cx="987823" cy="9878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29696" y="610645"/>
        <a:ext cx="698497" cy="698497"/>
      </dsp:txXfrm>
    </dsp:sp>
    <dsp:sp modelId="{F53BC493-E416-4CEB-8A23-17B98FCD9923}">
      <dsp:nvSpPr>
        <dsp:cNvPr id="0" name=""/>
        <dsp:cNvSpPr/>
      </dsp:nvSpPr>
      <dsp:spPr>
        <a:xfrm>
          <a:off x="2964" y="3429380"/>
          <a:ext cx="2351960" cy="72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D7DA3-8022-4BAF-A9AE-4B9AE2D37282}">
      <dsp:nvSpPr>
        <dsp:cNvPr id="0" name=""/>
        <dsp:cNvSpPr/>
      </dsp:nvSpPr>
      <dsp:spPr>
        <a:xfrm>
          <a:off x="2590121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Recognize the basics of airway anatomy.</a:t>
          </a:r>
        </a:p>
      </dsp:txBody>
      <dsp:txXfrm>
        <a:off x="2590121" y="1387950"/>
        <a:ext cx="2351960" cy="1975646"/>
      </dsp:txXfrm>
    </dsp:sp>
    <dsp:sp modelId="{21671D8B-7F2B-444D-BEE1-2E30B5BDBED8}">
      <dsp:nvSpPr>
        <dsp:cNvPr id="0" name=""/>
        <dsp:cNvSpPr/>
      </dsp:nvSpPr>
      <dsp:spPr>
        <a:xfrm>
          <a:off x="3272189" y="465982"/>
          <a:ext cx="987823" cy="987823"/>
        </a:xfrm>
        <a:prstGeom prst="ellips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416852" y="610645"/>
        <a:ext cx="698497" cy="698497"/>
      </dsp:txXfrm>
    </dsp:sp>
    <dsp:sp modelId="{76D709D5-F861-4362-BD3E-A49410FD575B}">
      <dsp:nvSpPr>
        <dsp:cNvPr id="0" name=""/>
        <dsp:cNvSpPr/>
      </dsp:nvSpPr>
      <dsp:spPr>
        <a:xfrm>
          <a:off x="2590121" y="3429380"/>
          <a:ext cx="2351960" cy="72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5E476-94C5-4418-A897-EF510926964F}">
      <dsp:nvSpPr>
        <dsp:cNvPr id="0" name=""/>
        <dsp:cNvSpPr/>
      </dsp:nvSpPr>
      <dsp:spPr>
        <a:xfrm>
          <a:off x="5177278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Describe how to safely manipulate tools in the bronchoscope's working channel.</a:t>
          </a:r>
        </a:p>
      </dsp:txBody>
      <dsp:txXfrm>
        <a:off x="5177278" y="1387950"/>
        <a:ext cx="2351960" cy="1975646"/>
      </dsp:txXfrm>
    </dsp:sp>
    <dsp:sp modelId="{F499272C-2456-44BD-ACAB-2EC291D48E26}">
      <dsp:nvSpPr>
        <dsp:cNvPr id="0" name=""/>
        <dsp:cNvSpPr/>
      </dsp:nvSpPr>
      <dsp:spPr>
        <a:xfrm>
          <a:off x="5859346" y="465982"/>
          <a:ext cx="987823" cy="987823"/>
        </a:xfrm>
        <a:prstGeom prst="ellips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004009" y="610645"/>
        <a:ext cx="698497" cy="698497"/>
      </dsp:txXfrm>
    </dsp:sp>
    <dsp:sp modelId="{289B44D6-C469-42A7-8651-043D826FB7DB}">
      <dsp:nvSpPr>
        <dsp:cNvPr id="0" name=""/>
        <dsp:cNvSpPr/>
      </dsp:nvSpPr>
      <dsp:spPr>
        <a:xfrm>
          <a:off x="5177278" y="3429380"/>
          <a:ext cx="2351960" cy="72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F79B4-C3D8-4F74-AB17-F083D0F58700}">
      <dsp:nvSpPr>
        <dsp:cNvPr id="0" name=""/>
        <dsp:cNvSpPr/>
      </dsp:nvSpPr>
      <dsp:spPr>
        <a:xfrm>
          <a:off x="7764434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Describe use of foreign body retrieval devices.</a:t>
          </a:r>
        </a:p>
      </dsp:txBody>
      <dsp:txXfrm>
        <a:off x="7764434" y="1387950"/>
        <a:ext cx="2351960" cy="1975646"/>
      </dsp:txXfrm>
    </dsp:sp>
    <dsp:sp modelId="{5B55BDEB-CF3B-4CC8-BBF5-F75F3A73AD1D}">
      <dsp:nvSpPr>
        <dsp:cNvPr id="0" name=""/>
        <dsp:cNvSpPr/>
      </dsp:nvSpPr>
      <dsp:spPr>
        <a:xfrm>
          <a:off x="8446503" y="465982"/>
          <a:ext cx="987823" cy="987823"/>
        </a:xfrm>
        <a:prstGeom prst="ellips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591166" y="610645"/>
        <a:ext cx="698497" cy="698497"/>
      </dsp:txXfrm>
    </dsp:sp>
    <dsp:sp modelId="{9CAEF464-030B-4B52-9306-D11D8B995838}">
      <dsp:nvSpPr>
        <dsp:cNvPr id="0" name=""/>
        <dsp:cNvSpPr/>
      </dsp:nvSpPr>
      <dsp:spPr>
        <a:xfrm>
          <a:off x="7764434" y="3429380"/>
          <a:ext cx="2351960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21032-AE57-4738-A0B3-AF92576F0038}">
      <dsp:nvSpPr>
        <dsp:cNvPr id="0" name=""/>
        <dsp:cNvSpPr/>
      </dsp:nvSpPr>
      <dsp:spPr>
        <a:xfrm>
          <a:off x="0" y="0"/>
          <a:ext cx="3162299" cy="35661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45" tIns="330200" rIns="246545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Recognize the components of the endobronchial blocker. </a:t>
          </a:r>
        </a:p>
      </dsp:txBody>
      <dsp:txXfrm>
        <a:off x="0" y="1355140"/>
        <a:ext cx="3162299" cy="2139696"/>
      </dsp:txXfrm>
    </dsp:sp>
    <dsp:sp modelId="{29A492AD-EB49-4ABF-BB8D-E051CD8DD56F}">
      <dsp:nvSpPr>
        <dsp:cNvPr id="0" name=""/>
        <dsp:cNvSpPr/>
      </dsp:nvSpPr>
      <dsp:spPr>
        <a:xfrm>
          <a:off x="1046225" y="356615"/>
          <a:ext cx="1069848" cy="10698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10" tIns="12700" rIns="834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02901" y="513291"/>
        <a:ext cx="756496" cy="756496"/>
      </dsp:txXfrm>
    </dsp:sp>
    <dsp:sp modelId="{9CEDB3E5-5410-44B9-8D1E-59709F71CCC8}">
      <dsp:nvSpPr>
        <dsp:cNvPr id="0" name=""/>
        <dsp:cNvSpPr/>
      </dsp:nvSpPr>
      <dsp:spPr>
        <a:xfrm>
          <a:off x="0" y="3566088"/>
          <a:ext cx="3162299" cy="7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91AD9-B93B-407F-9464-07827255B148}">
      <dsp:nvSpPr>
        <dsp:cNvPr id="0" name=""/>
        <dsp:cNvSpPr/>
      </dsp:nvSpPr>
      <dsp:spPr>
        <a:xfrm>
          <a:off x="3478529" y="0"/>
          <a:ext cx="3162299" cy="3566160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45" tIns="330200" rIns="246545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appropriate attachments for the endobronchial blocker adapter.</a:t>
          </a:r>
        </a:p>
      </dsp:txBody>
      <dsp:txXfrm>
        <a:off x="3478529" y="1355140"/>
        <a:ext cx="3162299" cy="2139696"/>
      </dsp:txXfrm>
    </dsp:sp>
    <dsp:sp modelId="{A9DB5CEF-1B9A-4C7C-A7A4-83F0F27A7CF2}">
      <dsp:nvSpPr>
        <dsp:cNvPr id="0" name=""/>
        <dsp:cNvSpPr/>
      </dsp:nvSpPr>
      <dsp:spPr>
        <a:xfrm>
          <a:off x="4524755" y="356615"/>
          <a:ext cx="1069848" cy="1069848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10" tIns="12700" rIns="834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681431" y="513291"/>
        <a:ext cx="756496" cy="756496"/>
      </dsp:txXfrm>
    </dsp:sp>
    <dsp:sp modelId="{9CCDE314-43C6-487C-B90B-4E03ABF3D2D2}">
      <dsp:nvSpPr>
        <dsp:cNvPr id="0" name=""/>
        <dsp:cNvSpPr/>
      </dsp:nvSpPr>
      <dsp:spPr>
        <a:xfrm>
          <a:off x="3478529" y="3566088"/>
          <a:ext cx="3162299" cy="7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5FA3F-C110-43D0-A55C-0149EFF7066D}">
      <dsp:nvSpPr>
        <dsp:cNvPr id="0" name=""/>
        <dsp:cNvSpPr/>
      </dsp:nvSpPr>
      <dsp:spPr>
        <a:xfrm>
          <a:off x="6957059" y="0"/>
          <a:ext cx="3162299" cy="356616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45" tIns="330200" rIns="246545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Describe components of the EBUS scope and indications for use.</a:t>
          </a:r>
        </a:p>
      </dsp:txBody>
      <dsp:txXfrm>
        <a:off x="6957059" y="1355140"/>
        <a:ext cx="3162299" cy="2139696"/>
      </dsp:txXfrm>
    </dsp:sp>
    <dsp:sp modelId="{B24E3044-AFC4-4EB4-9020-BD70C1600696}">
      <dsp:nvSpPr>
        <dsp:cNvPr id="0" name=""/>
        <dsp:cNvSpPr/>
      </dsp:nvSpPr>
      <dsp:spPr>
        <a:xfrm>
          <a:off x="8003285" y="356615"/>
          <a:ext cx="1069848" cy="1069848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10" tIns="12700" rIns="834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159961" y="513291"/>
        <a:ext cx="756496" cy="756496"/>
      </dsp:txXfrm>
    </dsp:sp>
    <dsp:sp modelId="{D7C188F8-07A8-4881-BA8C-FCB6A2B907A5}">
      <dsp:nvSpPr>
        <dsp:cNvPr id="0" name=""/>
        <dsp:cNvSpPr/>
      </dsp:nvSpPr>
      <dsp:spPr>
        <a:xfrm>
          <a:off x="6957059" y="3566088"/>
          <a:ext cx="3162299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D9919-51C6-4F28-A1E1-5BFE43466996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E3DC0-1096-446B-9F29-D07A3F5745BE}">
      <dsp:nvSpPr>
        <dsp:cNvPr id="0" name=""/>
        <dsp:cNvSpPr/>
      </dsp:nvSpPr>
      <dsp:spPr>
        <a:xfrm>
          <a:off x="0" y="2492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Van Holden </a:t>
          </a:r>
        </a:p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732-668-2712</a:t>
          </a:r>
        </a:p>
      </dsp:txBody>
      <dsp:txXfrm>
        <a:off x="0" y="2492"/>
        <a:ext cx="6492875" cy="1700138"/>
      </dsp:txXfrm>
    </dsp:sp>
    <dsp:sp modelId="{A7DA7B4E-C10B-4F2A-9FDE-5E5DD62E9DFC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7E2DD-FF88-4C78-B62F-8E6B6F478DD5}">
      <dsp:nvSpPr>
        <dsp:cNvPr id="0" name=""/>
        <dsp:cNvSpPr/>
      </dsp:nvSpPr>
      <dsp:spPr>
        <a:xfrm>
          <a:off x="0" y="1702630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Melissa New</a:t>
          </a:r>
        </a:p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847-602-7283</a:t>
          </a:r>
        </a:p>
      </dsp:txBody>
      <dsp:txXfrm>
        <a:off x="0" y="1702630"/>
        <a:ext cx="6492875" cy="1700138"/>
      </dsp:txXfrm>
    </dsp:sp>
    <dsp:sp modelId="{169F14A4-7488-409A-9A20-DDB948213204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99BCF-460B-4E01-926C-C53A81126878}">
      <dsp:nvSpPr>
        <dsp:cNvPr id="0" name=""/>
        <dsp:cNvSpPr/>
      </dsp:nvSpPr>
      <dsp:spPr>
        <a:xfrm>
          <a:off x="0" y="3402769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Laura Frye</a:t>
          </a:r>
        </a:p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785-230-8566</a:t>
          </a:r>
        </a:p>
      </dsp:txBody>
      <dsp:txXfrm>
        <a:off x="0" y="3402769"/>
        <a:ext cx="6492875" cy="1700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2AA35-7279-4739-8465-754A7CD2222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C9506-9550-4CED-BF5D-D1AAC4755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3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2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posted yet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26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14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68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93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09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This is an overview of bronchoscopy and the intention is NOT to make them proficient on this.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86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us know of any cancellations.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C9506-9550-4CED-BF5D-D1AAC4755F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1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73FD7-6157-496B-BB42-78876311F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29DD0-8D9C-4AB6-B080-928F9FB9F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3D6BB-465A-4A0B-B599-50C29DCB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227B1-0232-4BDE-8428-0FCDED4A0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BDD-DB31-49CC-A549-7661DA90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3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4DB4-2D9B-4C0D-90D1-E940664EF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90B3E-244C-4540-B562-DB1CEABD2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AEEE4-9421-4F7E-9336-6E56C5FE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63A3E-7B08-4E21-AA93-B7F15558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670CC-FA96-49D6-A658-55CAFBA6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5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CD900-A743-4FB7-BF47-7E5A9C0058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2A8B9-88BE-41FD-B1FB-04ECADA93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36DB4-DF2E-4006-A7E1-D6BD16FE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88618-D09C-42A2-BD0C-F0CB48064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47FEE-8996-4215-AA72-D82DD42A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1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D5D5-B94E-4EC4-9644-8B2BBDAAF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D44F5-7C00-4115-8CA4-84B904A2A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6EB-54AE-4378-8848-93D65056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E91F5-9828-4D43-AABF-E9C7FE94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F20B7-606D-447A-B37D-225CDD89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4543F-AF9F-4F6F-BC5C-1619EF97D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CB178-1254-4720-B070-D9DDA5742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DE06-DA55-4E1A-8FE2-A76BE6A2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304CC-2F46-475C-8E92-B3D3E711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FC80F-0E42-4A0A-9ECA-C7E78A115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5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B2D1-C1FE-469C-AC8B-0FBFA929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1CA59-F768-48F6-B32B-6F1C44E04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70EF8-6F18-4116-9ED1-BA6EA470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A4A5-3937-4055-BCF1-A9271D04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A803BB-16AD-4256-8D4C-78E892925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CB449-F759-43D7-9C6C-348F21CE8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D77ED-DAE9-4747-9069-51B8B1CFE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24A31-59DD-4BE7-95B2-3F63968A4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0A418-3C9B-4DEE-AB1F-43BD9D367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19A34-117E-4E11-97E2-0EB0DBC9B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B0C712-63A4-4F76-B372-845112C089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087B5-1008-4D86-8641-A1C99CFB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AA10C9-E176-4AC3-BC43-DAEAFCBF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BB26F-0693-4BDD-80D2-C5A00B3B5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3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F991D-DCC4-44CA-BFCF-4123B937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2F7A1-11B2-493A-ADC5-ADEBBB8F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90F74-346E-4F7B-8285-B562EA7E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01179-9F78-483F-907C-E9E4B50D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3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10085A-BD9B-4DCF-81EB-4011090CB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CDF14-DAFA-484C-950B-A3F75BBC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309C-F775-4A08-AC95-B867E1A7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0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24D3A-DCCF-4993-9DE2-D9563076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6116C-8D90-4C08-92FF-B70D8D7A4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AD1CB-317C-49C2-A436-7878C927F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BEBD2-0E07-4E8D-AE32-B74E5F3A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82853-C96C-493A-9B92-B59584322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73354-9806-403A-AEE7-547516ED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0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11D2-8BC1-4EC7-8C40-253FD1DD3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401DD9-C91F-4104-9FBF-910082551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BDE76-18EE-4326-A4F9-A3766B3AC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BFD20-4406-423C-9E18-7C0F515E1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D4107-9E19-4D83-95EC-0FB7DE8C0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E20E6-C26C-46DB-93BB-9F8C80BB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0AABA6-FC27-41AB-91F6-AE9B84515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51128-D267-486F-AA01-D7B16BCE5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436C9-BE64-41EC-AF57-9EF34AEA0B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B8CDD-70C3-41AD-83BF-A05D7146868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7A0A2-9A5A-48AA-979F-A049B5ED11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A1EC-6343-4F3F-8AC7-1C4469FE2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0663D-ABE3-415F-861D-5A633F33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2B05F0-9EFC-41EE-BFD9-1A29604DF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US" sz="5600"/>
              <a:t>ATS Resident Boot Camp:</a:t>
            </a:r>
            <a:br>
              <a:rPr lang="en-US" sz="5600"/>
            </a:br>
            <a:r>
              <a:rPr lang="en-US" sz="5600"/>
              <a:t>Bronchoscopy 101 &amp;</a:t>
            </a:r>
            <a:br>
              <a:rPr lang="en-US" sz="5600"/>
            </a:br>
            <a:r>
              <a:rPr lang="en-US" sz="5600"/>
              <a:t>Advanced Bronchoscopy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05D70-9137-409B-8129-E647E93E0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60469"/>
            <a:ext cx="9144000" cy="1182135"/>
          </a:xfrm>
        </p:spPr>
        <p:txBody>
          <a:bodyPr anchor="ctr">
            <a:normAutofit/>
          </a:bodyPr>
          <a:lstStyle/>
          <a:p>
            <a:r>
              <a:rPr lang="en-US" sz="2800" dirty="0" err="1"/>
              <a:t>Bronch</a:t>
            </a:r>
            <a:r>
              <a:rPr lang="en-US" sz="2800" dirty="0"/>
              <a:t> 101 Leads: Melissa New, MD &amp; Van Holden, MD</a:t>
            </a:r>
          </a:p>
          <a:p>
            <a:r>
              <a:rPr lang="en-US" sz="2800" dirty="0"/>
              <a:t>Adv </a:t>
            </a:r>
            <a:r>
              <a:rPr lang="en-US" sz="2800" dirty="0" err="1"/>
              <a:t>Bronch</a:t>
            </a:r>
            <a:r>
              <a:rPr lang="en-US" sz="2800" dirty="0"/>
              <a:t> Leads: Laura Frye, MD &amp; Van Holden, MD</a:t>
            </a:r>
          </a:p>
        </p:txBody>
      </p:sp>
    </p:spTree>
    <p:extLst>
      <p:ext uri="{BB962C8B-B14F-4D97-AF65-F5344CB8AC3E}">
        <p14:creationId xmlns:p14="http://schemas.microsoft.com/office/powerpoint/2010/main" val="225820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13BB6-B47D-4E73-810F-7CC5F5F8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Advanced Bronch Learning Objectives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137408-A6BD-5A31-0577-478F423AF0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72235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3253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CB79E-E8AD-43CA-AA40-2B2047A49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" y="218154"/>
            <a:ext cx="5926015" cy="1325563"/>
          </a:xfrm>
          <a:ln w="7620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Advanced Bronch Station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2FF200-2332-4263-929D-3364920D36C1}"/>
              </a:ext>
            </a:extLst>
          </p:cNvPr>
          <p:cNvSpPr txBox="1"/>
          <p:nvPr/>
        </p:nvSpPr>
        <p:spPr>
          <a:xfrm>
            <a:off x="6418432" y="343388"/>
            <a:ext cx="5683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Table will have 1-2 Faculty and 4 Learners for the Duration of the Session, ~50 minutes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F4F3D3-82FB-8063-E103-D45281752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97" t="23819"/>
          <a:stretch/>
        </p:blipFill>
        <p:spPr>
          <a:xfrm>
            <a:off x="97888" y="2070094"/>
            <a:ext cx="6578918" cy="35577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E5E23F-B71B-B46A-7A17-571462347233}"/>
              </a:ext>
            </a:extLst>
          </p:cNvPr>
          <p:cNvSpPr txBox="1"/>
          <p:nvPr/>
        </p:nvSpPr>
        <p:spPr>
          <a:xfrm>
            <a:off x="6520251" y="1956129"/>
            <a:ext cx="54797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Station Will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 EBUS tower (Olympus or Fuji)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 lymph node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1 </a:t>
            </a:r>
            <a:r>
              <a:rPr lang="en-US" sz="2400" dirty="0" err="1">
                <a:solidFill>
                  <a:schemeClr val="accent2"/>
                </a:solidFill>
              </a:rPr>
              <a:t>Ambu</a:t>
            </a:r>
            <a:r>
              <a:rPr lang="en-US" sz="2400" dirty="0">
                <a:solidFill>
                  <a:schemeClr val="accent2"/>
                </a:solidFill>
              </a:rPr>
              <a:t> aView2 monitor with bronchoscope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1 complete airway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1 Arndt endobronchial blocker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Tools: forceps, spiral basket, cytology brushes, TBNA needle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 I-Pad loaded with PPTs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AD9635-949D-3922-F5E2-CEE90EC0AED9}"/>
              </a:ext>
            </a:extLst>
          </p:cNvPr>
          <p:cNvSpPr txBox="1"/>
          <p:nvPr/>
        </p:nvSpPr>
        <p:spPr>
          <a:xfrm>
            <a:off x="1516363" y="6154194"/>
            <a:ext cx="857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Goal is to maximize the learners’ hands-on time</a:t>
            </a:r>
          </a:p>
        </p:txBody>
      </p:sp>
    </p:spTree>
    <p:extLst>
      <p:ext uri="{BB962C8B-B14F-4D97-AF65-F5344CB8AC3E}">
        <p14:creationId xmlns:p14="http://schemas.microsoft.com/office/powerpoint/2010/main" val="1449198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1F03F8-D0F2-465E-81B5-743D8B3B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Notes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07A493-7845-44E6-A2A4-77B698BE1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827" y="125730"/>
            <a:ext cx="8151126" cy="664083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Be aware of potential equipment issues that may arise and improvise.</a:t>
            </a:r>
          </a:p>
          <a:p>
            <a:pPr lvl="1"/>
            <a:r>
              <a:rPr lang="en-US" sz="2000" dirty="0"/>
              <a:t>Please, arrive 5-10 minutes early to review and check your station. </a:t>
            </a:r>
          </a:p>
          <a:p>
            <a:endParaRPr lang="en-US" sz="2000" dirty="0"/>
          </a:p>
          <a:p>
            <a:r>
              <a:rPr lang="en-US" sz="2000" dirty="0"/>
              <a:t>We will send you </a:t>
            </a:r>
            <a:r>
              <a:rPr lang="en-US" sz="2000" dirty="0" err="1"/>
              <a:t>Powerpoints</a:t>
            </a:r>
            <a:r>
              <a:rPr lang="en-US" sz="2000" dirty="0"/>
              <a:t> that will be on the </a:t>
            </a:r>
            <a:r>
              <a:rPr lang="en-US" sz="2000" dirty="0" err="1"/>
              <a:t>iPAD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Please, make sure to talk to your table partner from the beginning to decide who will do what on the table. </a:t>
            </a:r>
          </a:p>
          <a:p>
            <a:endParaRPr lang="en-US" sz="2000" dirty="0"/>
          </a:p>
          <a:p>
            <a:r>
              <a:rPr lang="en-US" sz="2000" dirty="0"/>
              <a:t>Remember to:</a:t>
            </a:r>
          </a:p>
          <a:p>
            <a:pPr lvl="1"/>
            <a:r>
              <a:rPr lang="en-US" sz="2000" dirty="0"/>
              <a:t>Discuss </a:t>
            </a:r>
            <a:r>
              <a:rPr lang="en-US" sz="2000" b="1" dirty="0"/>
              <a:t>Objectives</a:t>
            </a:r>
            <a:r>
              <a:rPr lang="en-US" sz="2000" dirty="0"/>
              <a:t> with the participants to ease their level of anxiety before using a bronchoscope for their first time. </a:t>
            </a:r>
          </a:p>
          <a:p>
            <a:pPr lvl="1"/>
            <a:r>
              <a:rPr lang="en-US" sz="2000" dirty="0"/>
              <a:t>Create the “</a:t>
            </a:r>
            <a:r>
              <a:rPr lang="en-US" sz="2000" b="1" dirty="0"/>
              <a:t>Right atmosphere</a:t>
            </a:r>
            <a:r>
              <a:rPr lang="en-US" sz="2000" dirty="0"/>
              <a:t>” for them to learn and to ask questions</a:t>
            </a:r>
          </a:p>
          <a:p>
            <a:pPr lvl="1"/>
            <a:r>
              <a:rPr lang="en-US" sz="2000" dirty="0"/>
              <a:t>Manage your </a:t>
            </a:r>
            <a:r>
              <a:rPr lang="en-US" sz="2000" b="1" dirty="0"/>
              <a:t>Time</a:t>
            </a:r>
            <a:r>
              <a:rPr lang="en-US" sz="2000" dirty="0"/>
              <a:t> for teaching theory and practice, and time for the participants to ask questions.</a:t>
            </a:r>
          </a:p>
          <a:p>
            <a:pPr lvl="1"/>
            <a:r>
              <a:rPr lang="en-US" sz="2000" dirty="0"/>
              <a:t>Keep all the participants “</a:t>
            </a:r>
            <a:r>
              <a:rPr lang="en-US" sz="2000" b="1" dirty="0"/>
              <a:t>Engaged</a:t>
            </a:r>
            <a:r>
              <a:rPr lang="en-US" sz="2000" dirty="0"/>
              <a:t>” </a:t>
            </a:r>
          </a:p>
          <a:p>
            <a:pPr lvl="1"/>
            <a:r>
              <a:rPr lang="en-US" sz="2000" dirty="0"/>
              <a:t>Have </a:t>
            </a:r>
            <a:r>
              <a:rPr lang="en-US" sz="2000" b="1" dirty="0"/>
              <a:t>fun</a:t>
            </a:r>
            <a:r>
              <a:rPr lang="en-US" sz="2000" dirty="0"/>
              <a:t> by teaching and learning</a:t>
            </a:r>
          </a:p>
        </p:txBody>
      </p:sp>
    </p:spTree>
    <p:extLst>
      <p:ext uri="{BB962C8B-B14F-4D97-AF65-F5344CB8AC3E}">
        <p14:creationId xmlns:p14="http://schemas.microsoft.com/office/powerpoint/2010/main" val="1188070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BAC722-48FE-4889-96C7-86C347203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Contact</a:t>
            </a:r>
            <a:br>
              <a:rPr lang="en-US" sz="4000">
                <a:solidFill>
                  <a:srgbClr val="FFFFFF"/>
                </a:solidFill>
              </a:rPr>
            </a:br>
            <a:r>
              <a:rPr lang="en-US" sz="4000">
                <a:solidFill>
                  <a:srgbClr val="FFFFFF"/>
                </a:solidFill>
              </a:rPr>
              <a:t>Info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B3C605-54E8-728A-57A3-82E49426CB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40664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428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2382E-1D4A-4310-876F-29D8A432B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Boot Camp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A9A1A2-7CE4-90AC-ACE1-B9144229F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615190"/>
              </p:ext>
            </p:extLst>
          </p:nvPr>
        </p:nvGraphicFramePr>
        <p:xfrm>
          <a:off x="5468388" y="620392"/>
          <a:ext cx="6478969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675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5398B5-AB2B-495F-909B-791F22235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RBC Virtual Live Introduction to Bronchoscopy 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80A7A-54C5-481A-BBD0-EB615DCDD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186527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Wednesday, May 7, 2025, 6:00 pm EST</a:t>
            </a:r>
          </a:p>
          <a:p>
            <a:pPr marL="0" indent="0">
              <a:buNone/>
            </a:pPr>
            <a:r>
              <a:rPr lang="en-US" i="1" u="sng" dirty="0">
                <a:solidFill>
                  <a:srgbClr val="0070C0"/>
                </a:solidFill>
              </a:rPr>
              <a:t>(not all attend the in-person RBC)</a:t>
            </a:r>
          </a:p>
          <a:p>
            <a:pPr marL="0" indent="0">
              <a:buNone/>
            </a:pPr>
            <a:endParaRPr lang="en-US" i="1" dirty="0"/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List the indications and contraindications to flexible bronchoscopy.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Describe the elements of informed consent for bronchoscopy, including risks of the procedure.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Compare various scope sizes and types (disposable vs. non-disposable).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6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B08DA7-75E0-4961-9224-3FF8CF43A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Pre-reading &amp; Resources Posted to Wiki Site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745A7D-9BD3-787A-64A4-645E134816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91412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074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C8A2F6-BACA-45A8-B5F0-83A9937D8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043" y="1537024"/>
            <a:ext cx="8010525" cy="2533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400D7E-F953-4D15-A2E0-C99493343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469" y="4264025"/>
            <a:ext cx="8067675" cy="222885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0A19461-87AC-4FA5-9688-203DD13E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Bronch</a:t>
            </a:r>
            <a:r>
              <a:rPr lang="en-US" dirty="0"/>
              <a:t> 101 Day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2FF55D-E5E5-4874-B50B-7297A9ADD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1895" y="4331185"/>
            <a:ext cx="2707011" cy="22288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11C4A13-96AC-9FB2-3097-F3FD63905067}"/>
              </a:ext>
            </a:extLst>
          </p:cNvPr>
          <p:cNvSpPr txBox="1"/>
          <p:nvPr/>
        </p:nvSpPr>
        <p:spPr>
          <a:xfrm>
            <a:off x="5962305" y="1884039"/>
            <a:ext cx="11357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Ballroom 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657F1-9565-42D6-8607-5D0F17CC7373}"/>
              </a:ext>
            </a:extLst>
          </p:cNvPr>
          <p:cNvSpPr txBox="1"/>
          <p:nvPr/>
        </p:nvSpPr>
        <p:spPr>
          <a:xfrm>
            <a:off x="5962304" y="4320603"/>
            <a:ext cx="11357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Ballroom C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B8CFA8-AF2D-A122-461E-4D98890720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2304" y="1856581"/>
            <a:ext cx="4033840" cy="22812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17CF14-FD7A-264A-07E0-EAFFFC5516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9168" y="4264025"/>
            <a:ext cx="3979738" cy="24519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9FE5D06-C7EA-5093-FC0D-C2F83B43AA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2783601"/>
            <a:ext cx="2707011" cy="15528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28C8D3C-DCB6-A17C-1289-B6D301B379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000" y="5320976"/>
            <a:ext cx="2707010" cy="139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6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13BB6-B47D-4E73-810F-7CC5F5F8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Bronch 101 Learning Objectives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11DECB-8D0D-32CA-7533-B412F017B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47893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269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D306B8-18B1-A753-E026-BF5EFF3BC9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3" t="11681"/>
          <a:stretch/>
        </p:blipFill>
        <p:spPr>
          <a:xfrm>
            <a:off x="102662" y="1790640"/>
            <a:ext cx="6988334" cy="41245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CCB79E-E8AD-43CA-AA40-2B2047A49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77" y="180045"/>
            <a:ext cx="4741985" cy="1325563"/>
          </a:xfrm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en-US" dirty="0" err="1"/>
              <a:t>Bronch</a:t>
            </a:r>
            <a:r>
              <a:rPr lang="en-US" dirty="0"/>
              <a:t> 101 Station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2FF200-2332-4263-929D-3364920D36C1}"/>
              </a:ext>
            </a:extLst>
          </p:cNvPr>
          <p:cNvSpPr txBox="1"/>
          <p:nvPr/>
        </p:nvSpPr>
        <p:spPr>
          <a:xfrm>
            <a:off x="5802613" y="351337"/>
            <a:ext cx="5980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Table will have 1-2 Faculty and 4 Learners for the Duration of the Session, ~50 minutes</a:t>
            </a:r>
          </a:p>
          <a:p>
            <a:r>
              <a:rPr lang="en-US" sz="2400" i="1" dirty="0">
                <a:highlight>
                  <a:srgbClr val="FFFF00"/>
                </a:highlight>
              </a:rPr>
              <a:t>**2 scopes with airways per table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25B3A3-E757-70E3-55BD-68783DDBC0B5}"/>
              </a:ext>
            </a:extLst>
          </p:cNvPr>
          <p:cNvSpPr txBox="1"/>
          <p:nvPr/>
        </p:nvSpPr>
        <p:spPr>
          <a:xfrm>
            <a:off x="7372350" y="2029615"/>
            <a:ext cx="44356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Table Will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/>
                </a:solidFill>
              </a:rPr>
              <a:t>1 Olympus 190 tower with bronchoscope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/>
                </a:solidFill>
              </a:rPr>
              <a:t>1 lower airway lung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Variety of foreign bodies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1 Ambu aView2 monitor with bronchoscope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1 complete airway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Tools: forceps, spiral basket, cytology brushes, TBNA needle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 I-Pad loaded with PPTs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F4C619-AE98-A993-AC4B-2F3D94F7E994}"/>
              </a:ext>
            </a:extLst>
          </p:cNvPr>
          <p:cNvSpPr txBox="1"/>
          <p:nvPr/>
        </p:nvSpPr>
        <p:spPr>
          <a:xfrm>
            <a:off x="1516363" y="6154194"/>
            <a:ext cx="857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Goal is to maximize the learners’ hands-on time</a:t>
            </a:r>
          </a:p>
        </p:txBody>
      </p:sp>
    </p:spTree>
    <p:extLst>
      <p:ext uri="{BB962C8B-B14F-4D97-AF65-F5344CB8AC3E}">
        <p14:creationId xmlns:p14="http://schemas.microsoft.com/office/powerpoint/2010/main" val="317971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62C1A6-1295-2A7E-8B1C-60A081DCD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387" y="85725"/>
            <a:ext cx="5991225" cy="66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8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D0D6EFB-BF29-457A-B938-767BD945CC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9616"/>
          <a:stretch/>
        </p:blipFill>
        <p:spPr>
          <a:xfrm>
            <a:off x="1473171" y="4171723"/>
            <a:ext cx="8356629" cy="26243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DA558B-A732-46C5-A711-3B95EBEA23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896"/>
          <a:stretch/>
        </p:blipFill>
        <p:spPr>
          <a:xfrm>
            <a:off x="1384432" y="1313172"/>
            <a:ext cx="8690697" cy="2858551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F8C0901F-8843-4D4B-B8D3-670D12B0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</a:t>
            </a:r>
            <a:r>
              <a:rPr lang="en-US" dirty="0" err="1"/>
              <a:t>Bronch</a:t>
            </a:r>
            <a:r>
              <a:rPr lang="en-US" dirty="0"/>
              <a:t> 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87FB46-D164-3D0A-239A-ACEBAB92A10B}"/>
              </a:ext>
            </a:extLst>
          </p:cNvPr>
          <p:cNvSpPr txBox="1"/>
          <p:nvPr/>
        </p:nvSpPr>
        <p:spPr>
          <a:xfrm>
            <a:off x="6101673" y="1734374"/>
            <a:ext cx="11357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Ballroom 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65651-4FE0-CB11-62A5-D5125253A06C}"/>
              </a:ext>
            </a:extLst>
          </p:cNvPr>
          <p:cNvSpPr txBox="1"/>
          <p:nvPr/>
        </p:nvSpPr>
        <p:spPr>
          <a:xfrm>
            <a:off x="5977250" y="4215409"/>
            <a:ext cx="11357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Ballroom 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CF0B2D-0B9F-4888-C5FD-163F5532E8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7262" y="1732561"/>
            <a:ext cx="4067868" cy="24810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F773AA7-A8CF-B6B2-50DE-A5A1878CFB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7262" y="4214201"/>
            <a:ext cx="4067867" cy="24957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B0A8AF-1D69-7DF2-CFEF-980656C461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5265319"/>
            <a:ext cx="3237186" cy="159268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CEC31E5-E504-1ED6-BCB5-4F8D418B8772}"/>
              </a:ext>
            </a:extLst>
          </p:cNvPr>
          <p:cNvSpPr/>
          <p:nvPr/>
        </p:nvSpPr>
        <p:spPr>
          <a:xfrm>
            <a:off x="1630622" y="4246232"/>
            <a:ext cx="1463156" cy="4923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12-3:40 PM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709D004-B1CB-98D1-8B71-254129C87E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3271" y="2772482"/>
            <a:ext cx="3377570" cy="147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32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c4dac6-ba28-4edb-933b-0ac810009bd4">
      <Terms xmlns="http://schemas.microsoft.com/office/infopath/2007/PartnerControls"/>
    </lcf76f155ced4ddcb4097134ff3c332f>
    <TaxCatchAll xmlns="9bd12728-9539-46f6-a810-8ae472be8b3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656FE514EB64683B643F0E82B7D66" ma:contentTypeVersion="18" ma:contentTypeDescription="Create a new document." ma:contentTypeScope="" ma:versionID="7b104e9cdd80d9a0b26fae085a077131">
  <xsd:schema xmlns:xsd="http://www.w3.org/2001/XMLSchema" xmlns:xs="http://www.w3.org/2001/XMLSchema" xmlns:p="http://schemas.microsoft.com/office/2006/metadata/properties" xmlns:ns2="0dc4dac6-ba28-4edb-933b-0ac810009bd4" xmlns:ns3="9bd12728-9539-46f6-a810-8ae472be8b3f" targetNamespace="http://schemas.microsoft.com/office/2006/metadata/properties" ma:root="true" ma:fieldsID="31650a1d098bba7c4acd1e5df16314f7" ns2:_="" ns3:_="">
    <xsd:import namespace="0dc4dac6-ba28-4edb-933b-0ac810009bd4"/>
    <xsd:import namespace="9bd12728-9539-46f6-a810-8ae472be8b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dac6-ba28-4edb-933b-0ac810009b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634f73-809c-466d-bd15-43697f8be2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12728-9539-46f6-a810-8ae472be8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3d11d2d-49e9-4e4e-b39b-04436d5a92bd}" ma:internalName="TaxCatchAll" ma:showField="CatchAllData" ma:web="9bd12728-9539-46f6-a810-8ae472be8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477127-7135-4E93-932F-506CD37925A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ED135ED-245F-4202-9078-C2B3596BA7B5}"/>
</file>

<file path=customXml/itemProps3.xml><?xml version="1.0" encoding="utf-8"?>
<ds:datastoreItem xmlns:ds="http://schemas.openxmlformats.org/officeDocument/2006/customXml" ds:itemID="{986E02B8-A729-4A38-BB07-345A5667DD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690</Words>
  <Application>Microsoft Office PowerPoint</Application>
  <PresentationFormat>Widescreen</PresentationFormat>
  <Paragraphs>97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ATS Resident Boot Camp: Bronchoscopy 101 &amp; Advanced Bronchoscopy</vt:lpstr>
      <vt:lpstr>Boot Camp Overview</vt:lpstr>
      <vt:lpstr>RBC Virtual Live Introduction to Bronchoscopy  </vt:lpstr>
      <vt:lpstr>Pre-reading &amp; Resources Posted to Wiki Site</vt:lpstr>
      <vt:lpstr>Bronch 101 Day</vt:lpstr>
      <vt:lpstr>Bronch 101 Learning Objectives</vt:lpstr>
      <vt:lpstr>Bronch 101 Station</vt:lpstr>
      <vt:lpstr>PowerPoint Presentation</vt:lpstr>
      <vt:lpstr>Advanced Bronch Day</vt:lpstr>
      <vt:lpstr>Advanced Bronch Learning Objectives</vt:lpstr>
      <vt:lpstr>Advanced Bronch Station</vt:lpstr>
      <vt:lpstr>Notes</vt:lpstr>
      <vt:lpstr>Contact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ATS Resident Boot Camp: Bronchoscopy 101 &amp; Advanced Bronchoscopy</dc:title>
  <dc:creator>Holden, Van</dc:creator>
  <cp:lastModifiedBy>Holden, Van</cp:lastModifiedBy>
  <cp:revision>5</cp:revision>
  <dcterms:created xsi:type="dcterms:W3CDTF">2022-04-06T13:21:28Z</dcterms:created>
  <dcterms:modified xsi:type="dcterms:W3CDTF">2025-04-14T00:24:35Z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0x010100C30656FE514EB64683B643F0E82B7D66</vt:lpwstr>
  </property>
</Properties>
</file>