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/>
    <p:restoredTop sz="94658"/>
  </p:normalViewPr>
  <p:slideViewPr>
    <p:cSldViewPr snapToGrid="0">
      <p:cViewPr varScale="1">
        <p:scale>
          <a:sx n="103" d="100"/>
          <a:sy n="103" d="100"/>
        </p:scale>
        <p:origin x="1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5073-FD3D-5765-4718-6AB4C5902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BAAF6-E8DF-2760-F275-1157C6B8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90DDC-63A4-9AE9-1110-818B4C25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70BE5-C025-0DEB-FA96-B204BB38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AB391-CD2A-CE6A-4EB2-CEFDE6DF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3461-E594-D235-4931-CEB3305B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95845-D8A6-D16D-32C3-AD87693A6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29EB-C995-3D6C-7B7A-734F923D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95DC-26AE-8076-35DD-DA8D47FE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8F3D-B5CD-E626-A4BC-442DFD3F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7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8D2A4-0B51-C94A-2280-EF5BDA958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1DB6B-5A86-43F4-DDD3-1F7C9EC11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823A-8D06-8076-B67D-0EFBE1AB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FB79-41BE-F182-DF63-1C8FA07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D79EA-0CE4-263C-81A8-FC775DED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2039-5883-B001-04A7-60A27DA9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D313-3573-30A5-AC48-39ADA363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B8D71-F0E2-AEE6-66B2-9F0F6E06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CE28-EC10-ACCD-759B-AFA9D1AD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62B09-2ED0-97BE-B974-943960F0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07D0-3FCE-0024-58F8-6DABEAC6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50B54-C08A-A236-6B00-0897C982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91E4E-77EB-FBB0-676C-50389FBC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20D1-08FB-31E0-C5CC-A5607340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977C-B85B-8BC6-C950-88377F26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E8B3-56CC-F720-BA6D-4D857E1F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3F38-200B-F4AF-67F3-ED25C5BBF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E19A2-4FB9-8349-A19B-38A7FDE15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52ED-9665-56F2-0FC8-A0602D48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01F1B-76DB-9265-0384-277AEC77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C3472-4168-0CE2-E9C4-9EDE5411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4D07-50B8-D628-5577-23DEF5CA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D4A7D-17E8-45C5-7DC8-7FF715F8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A461D-23BF-D36A-3110-3F4762D5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31032-DE0E-E3E3-62CD-A28404694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FF80B-DE46-7117-9FBC-EE9CDBBC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F86D4-4DAB-7ECC-1125-2FC6EA29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0C0EB-22EA-CB05-4339-06E82A75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94508F-2D5A-6397-1464-23C7BEC7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6441-3FE4-0D7D-0FA6-0A3C3EB5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038B4-C243-4FEA-EBC2-7ECD0D4B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B52AB-7A42-035A-898F-2D498123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7081E-ADFC-A1A8-C612-F1C9BCDB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899C4-A532-3075-9792-5C97C3A1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AB36F-90B9-FB26-3BAF-9EE2093E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AFA0-610B-1F75-6F2C-2C868DFC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2943-0030-9B2E-4AEB-D940EF6F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3315-12A6-42DB-ABAB-10A84A02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3CAE7-206B-8EF2-6F95-32A9681C7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C5CCC-83C1-D6FF-EDE9-5D40D0F2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7417F-81CC-B88B-CD3E-B59815B2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6EC81-D64E-76C8-4313-D1A04656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4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9D8-D6BA-1A94-3FE2-571FB6FE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505F8-3489-D89D-E63B-F560FF301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93E3D-08A2-0476-E9E4-D7FA1F638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9EEFB-290A-5A29-68DC-9FBFBBB0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DAB71-27AB-E6E1-CF90-3429919F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6F699-BAB4-1095-2D08-F9A70A52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3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CBC04-9260-879D-8317-20DDF3C2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FB30-8FC1-E519-D9E8-48A0165E6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7A61-C9DC-1690-F916-D6E9862BB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799EA-C914-FA4F-97AA-52C9DC3CA706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F379-28A3-CDD3-B44D-1A662139D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C419D-4147-979B-AE95-E6F026B2E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505647-E697-3742-A3AC-FB7F18B2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640951-2416-7F91-96C1-519E6C217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1054"/>
            <a:ext cx="9144000" cy="1035238"/>
          </a:xfrm>
        </p:spPr>
        <p:txBody>
          <a:bodyPr>
            <a:normAutofit/>
          </a:bodyPr>
          <a:lstStyle/>
          <a:p>
            <a:r>
              <a:rPr lang="en-US" sz="2800" b="1" dirty="0"/>
              <a:t>Kahoot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71629-D1EB-CE94-2449-80B3B20B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6453"/>
            <a:ext cx="7772400" cy="47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C4E782B7-857A-1B74-A873-C08ACD74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57" y="700378"/>
            <a:ext cx="1876781" cy="4061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5BB6CD-F928-41DE-5CCF-7F128F866874}"/>
              </a:ext>
            </a:extLst>
          </p:cNvPr>
          <p:cNvSpPr txBox="1"/>
          <p:nvPr/>
        </p:nvSpPr>
        <p:spPr>
          <a:xfrm>
            <a:off x="550984" y="86416"/>
            <a:ext cx="5228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Download the Kahoot! app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CDA65-FBFE-3DEB-2C20-D52B8CB2F55E}"/>
              </a:ext>
            </a:extLst>
          </p:cNvPr>
          <p:cNvSpPr txBox="1"/>
          <p:nvPr/>
        </p:nvSpPr>
        <p:spPr>
          <a:xfrm>
            <a:off x="6759753" y="86416"/>
            <a:ext cx="5228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Login or create an account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191B62-F8E0-00E9-3AFE-95E6F185DCE4}"/>
              </a:ext>
            </a:extLst>
          </p:cNvPr>
          <p:cNvGrpSpPr/>
          <p:nvPr/>
        </p:nvGrpSpPr>
        <p:grpSpPr>
          <a:xfrm>
            <a:off x="7957436" y="640413"/>
            <a:ext cx="2833124" cy="6131170"/>
            <a:chOff x="7573364" y="621322"/>
            <a:chExt cx="2833124" cy="61311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BEF3B3-CB3D-65A0-502A-3CC1757A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3364" y="621322"/>
              <a:ext cx="2833124" cy="613117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2A870C-E662-5AE9-76F3-3C4B19D5BB67}"/>
                </a:ext>
              </a:extLst>
            </p:cNvPr>
            <p:cNvSpPr/>
            <p:nvPr/>
          </p:nvSpPr>
          <p:spPr>
            <a:xfrm>
              <a:off x="8288215" y="5263662"/>
              <a:ext cx="1430216" cy="53926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C6AE78-90D0-EE4D-153C-7DB95477CCEC}"/>
                </a:ext>
              </a:extLst>
            </p:cNvPr>
            <p:cNvSpPr/>
            <p:nvPr/>
          </p:nvSpPr>
          <p:spPr>
            <a:xfrm>
              <a:off x="9296400" y="5802923"/>
              <a:ext cx="725436" cy="40444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C3D3E-7352-1CE5-3148-E3A5A182B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150" y="2731152"/>
            <a:ext cx="3090862" cy="30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F46C50E4-78CC-36BA-9EA4-346DA9C8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85" y="635960"/>
            <a:ext cx="2835182" cy="6135624"/>
          </a:xfrm>
          <a:prstGeom prst="rect">
            <a:avLst/>
          </a:prstGeom>
        </p:spPr>
      </p:pic>
      <p:pic>
        <p:nvPicPr>
          <p:cNvPr id="9" name="Picture 8" descr="A screenshot of a pin code&#10;&#10;Description automatically generated">
            <a:extLst>
              <a:ext uri="{FF2B5EF4-FFF2-40B4-BE49-F238E27FC236}">
                <a16:creationId xmlns:a16="http://schemas.microsoft.com/office/drawing/2014/main" id="{65905BD2-95EC-408A-3998-E99AA2B7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100" y="635960"/>
            <a:ext cx="2835182" cy="6135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F98AE-A442-0A62-58A7-53D2F4469195}"/>
              </a:ext>
            </a:extLst>
          </p:cNvPr>
          <p:cNvSpPr txBox="1"/>
          <p:nvPr/>
        </p:nvSpPr>
        <p:spPr>
          <a:xfrm>
            <a:off x="550984" y="86416"/>
            <a:ext cx="11136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When prompted, enter the PIN provided or scan the QR code</a:t>
            </a:r>
          </a:p>
        </p:txBody>
      </p:sp>
    </p:spTree>
    <p:extLst>
      <p:ext uri="{BB962C8B-B14F-4D97-AF65-F5344CB8AC3E}">
        <p14:creationId xmlns:p14="http://schemas.microsoft.com/office/powerpoint/2010/main" val="344314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F98AE-A442-0A62-58A7-53D2F4469195}"/>
              </a:ext>
            </a:extLst>
          </p:cNvPr>
          <p:cNvSpPr txBox="1"/>
          <p:nvPr/>
        </p:nvSpPr>
        <p:spPr>
          <a:xfrm>
            <a:off x="550984" y="1188385"/>
            <a:ext cx="77357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Select your team* and enter a name</a:t>
            </a:r>
          </a:p>
          <a:p>
            <a:pPr algn="ctr"/>
            <a:endParaRPr lang="en-US" sz="6000" b="1" dirty="0">
              <a:solidFill>
                <a:srgbClr val="0070C0"/>
              </a:solidFill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For Virtual RBC, use your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09602-9DDA-A5F0-6EBE-9B3B888D2FAB}"/>
              </a:ext>
            </a:extLst>
          </p:cNvPr>
          <p:cNvSpPr txBox="1"/>
          <p:nvPr/>
        </p:nvSpPr>
        <p:spPr>
          <a:xfrm>
            <a:off x="8286751" y="4600577"/>
            <a:ext cx="3629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*According to </a:t>
            </a:r>
            <a:br>
              <a:rPr lang="en-US" sz="3000" b="1" dirty="0">
                <a:solidFill>
                  <a:srgbClr val="0070C0"/>
                </a:solidFill>
              </a:rPr>
            </a:br>
            <a:r>
              <a:rPr lang="en-US" sz="3000" b="1" dirty="0">
                <a:solidFill>
                  <a:srgbClr val="0070C0"/>
                </a:solidFill>
              </a:rPr>
              <a:t>track assignment, which can be found on your badge</a:t>
            </a:r>
          </a:p>
        </p:txBody>
      </p:sp>
    </p:spTree>
    <p:extLst>
      <p:ext uri="{BB962C8B-B14F-4D97-AF65-F5344CB8AC3E}">
        <p14:creationId xmlns:p14="http://schemas.microsoft.com/office/powerpoint/2010/main" val="110339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F98AE-A442-0A62-58A7-53D2F4469195}"/>
              </a:ext>
            </a:extLst>
          </p:cNvPr>
          <p:cNvSpPr txBox="1"/>
          <p:nvPr/>
        </p:nvSpPr>
        <p:spPr>
          <a:xfrm>
            <a:off x="265176" y="885824"/>
            <a:ext cx="5829300" cy="437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70C0"/>
                </a:solidFill>
              </a:rPr>
              <a:t>To help with communication, please join the WhatsApp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8D309-EFC1-4E48-5F4F-EC289966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63" b="30091"/>
          <a:stretch/>
        </p:blipFill>
        <p:spPr>
          <a:xfrm>
            <a:off x="6239515" y="700214"/>
            <a:ext cx="5687309" cy="5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9" ma:contentTypeDescription="Create a new document." ma:contentTypeScope="" ma:versionID="7f0e33e28ac2b42757fc7f5f2e791036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f6d1f858e691f823f3cda46f90fcb406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11d2d-49e9-4e4e-b39b-04436d5a92bd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Props1.xml><?xml version="1.0" encoding="utf-8"?>
<ds:datastoreItem xmlns:ds="http://schemas.openxmlformats.org/officeDocument/2006/customXml" ds:itemID="{E99226EE-83B3-42F8-AED5-4BE69B938C2A}"/>
</file>

<file path=customXml/itemProps2.xml><?xml version="1.0" encoding="utf-8"?>
<ds:datastoreItem xmlns:ds="http://schemas.openxmlformats.org/officeDocument/2006/customXml" ds:itemID="{48D78D4F-4E95-4671-B1F6-1D62C3CFF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B0F61-DFA1-4A2B-9F10-C55C849C14D4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63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Quaney, Rachel</dc:creator>
  <cp:lastModifiedBy>Quaney, Rachel</cp:lastModifiedBy>
  <cp:revision>7</cp:revision>
  <dcterms:created xsi:type="dcterms:W3CDTF">2024-05-16T03:47:05Z</dcterms:created>
  <dcterms:modified xsi:type="dcterms:W3CDTF">2025-05-06T14:45:56Z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</Properties>
</file>